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Default Extension="crdownload"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7" Type="http://schemas.microsoft.com/office/2020/02/relationships/classificationlabels" Target="docMetadata/LabelInfo.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3"/>
  </p:notesMasterIdLst>
  <p:handoutMasterIdLst>
    <p:handoutMasterId r:id="rId54"/>
  </p:handoutMasterIdLst>
  <p:sldIdLst>
    <p:sldId id="256" r:id="rId5"/>
    <p:sldId id="611" r:id="rId6"/>
    <p:sldId id="612" r:id="rId7"/>
    <p:sldId id="613" r:id="rId8"/>
    <p:sldId id="652" r:id="rId9"/>
    <p:sldId id="639" r:id="rId10"/>
    <p:sldId id="287" r:id="rId11"/>
    <p:sldId id="304" r:id="rId12"/>
    <p:sldId id="311" r:id="rId13"/>
    <p:sldId id="312" r:id="rId14"/>
    <p:sldId id="305" r:id="rId15"/>
    <p:sldId id="635" r:id="rId16"/>
    <p:sldId id="637" r:id="rId17"/>
    <p:sldId id="316" r:id="rId18"/>
    <p:sldId id="306" r:id="rId19"/>
    <p:sldId id="313" r:id="rId20"/>
    <p:sldId id="310" r:id="rId21"/>
    <p:sldId id="259" r:id="rId22"/>
    <p:sldId id="634" r:id="rId23"/>
    <p:sldId id="646" r:id="rId24"/>
    <p:sldId id="308" r:id="rId25"/>
    <p:sldId id="648" r:id="rId26"/>
    <p:sldId id="649" r:id="rId27"/>
    <p:sldId id="640" r:id="rId28"/>
    <p:sldId id="638" r:id="rId29"/>
    <p:sldId id="628" r:id="rId30"/>
    <p:sldId id="626" r:id="rId31"/>
    <p:sldId id="642" r:id="rId32"/>
    <p:sldId id="631" r:id="rId33"/>
    <p:sldId id="650" r:id="rId34"/>
    <p:sldId id="629" r:id="rId35"/>
    <p:sldId id="630" r:id="rId36"/>
    <p:sldId id="643" r:id="rId37"/>
    <p:sldId id="627" r:id="rId38"/>
    <p:sldId id="641" r:id="rId39"/>
    <p:sldId id="632" r:id="rId40"/>
    <p:sldId id="633" r:id="rId41"/>
    <p:sldId id="315" r:id="rId42"/>
    <p:sldId id="636" r:id="rId43"/>
    <p:sldId id="651" r:id="rId44"/>
    <p:sldId id="317" r:id="rId45"/>
    <p:sldId id="307" r:id="rId46"/>
    <p:sldId id="645" r:id="rId47"/>
    <p:sldId id="594" r:id="rId48"/>
    <p:sldId id="614" r:id="rId49"/>
    <p:sldId id="625" r:id="rId50"/>
    <p:sldId id="647" r:id="rId51"/>
    <p:sldId id="64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598" autoAdjust="0"/>
  </p:normalViewPr>
  <p:slideViewPr>
    <p:cSldViewPr snapToGrid="0">
      <p:cViewPr varScale="1">
        <p:scale>
          <a:sx n="106" d="100"/>
          <a:sy n="106" d="100"/>
        </p:scale>
        <p:origin x="126" y="204"/>
      </p:cViewPr>
      <p:guideLst>
        <p:guide orient="horz" pos="2160"/>
        <p:guide pos="3840"/>
      </p:guideLst>
    </p:cSldViewPr>
  </p:slideViewPr>
  <p:outlineViewPr>
    <p:cViewPr>
      <p:scale>
        <a:sx n="33" d="100"/>
        <a:sy n="33" d="100"/>
      </p:scale>
      <p:origin x="0" y="-586"/>
    </p:cViewPr>
  </p:outlineViewPr>
  <p:notesTextViewPr>
    <p:cViewPr>
      <p:scale>
        <a:sx n="1" d="1"/>
        <a:sy n="1" d="1"/>
      </p:scale>
      <p:origin x="0" y="0"/>
    </p:cViewPr>
  </p:notesTextViewPr>
  <p:sorterViewPr>
    <p:cViewPr>
      <p:scale>
        <a:sx n="100" d="100"/>
        <a:sy n="100" d="100"/>
      </p:scale>
      <p:origin x="0" y="-485"/>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turley" userId="42a12830ca471250" providerId="LiveId" clId="{B69282D4-04F2-43E6-B540-0C65BF2005D5}"/>
    <pc:docChg chg="undo custSel addSld delSld modSld sldOrd">
      <pc:chgData name="alice turley" userId="42a12830ca471250" providerId="LiveId" clId="{B69282D4-04F2-43E6-B540-0C65BF2005D5}" dt="2021-04-07T02:34:20.521" v="11851" actId="1076"/>
      <pc:docMkLst>
        <pc:docMk/>
      </pc:docMkLst>
      <pc:sldChg chg="modSp mod ord">
        <pc:chgData name="alice turley" userId="42a12830ca471250" providerId="LiveId" clId="{B69282D4-04F2-43E6-B540-0C65BF2005D5}" dt="2021-04-05T03:25:57.702" v="2041" actId="2711"/>
        <pc:sldMkLst>
          <pc:docMk/>
          <pc:sldMk cId="1633438396" sldId="256"/>
        </pc:sldMkLst>
        <pc:spChg chg="mod">
          <ac:chgData name="alice turley" userId="42a12830ca471250" providerId="LiveId" clId="{B69282D4-04F2-43E6-B540-0C65BF2005D5}" dt="2021-04-04T19:24:38.403" v="961" actId="20577"/>
          <ac:spMkLst>
            <pc:docMk/>
            <pc:sldMk cId="1633438396" sldId="256"/>
            <ac:spMk id="7" creationId="{53AE5B2F-2CD3-4E51-91D5-FEF8CE8FEFA9}"/>
          </ac:spMkLst>
        </pc:spChg>
        <pc:spChg chg="mod">
          <ac:chgData name="alice turley" userId="42a12830ca471250" providerId="LiveId" clId="{B69282D4-04F2-43E6-B540-0C65BF2005D5}" dt="2021-04-05T03:25:57.702" v="2041" actId="2711"/>
          <ac:spMkLst>
            <pc:docMk/>
            <pc:sldMk cId="1633438396" sldId="256"/>
            <ac:spMk id="8" creationId="{952DE27F-5BED-4BCC-887D-5872F796F65F}"/>
          </ac:spMkLst>
        </pc:spChg>
      </pc:sldChg>
      <pc:sldChg chg="addSp delSp modSp mod ord modClrScheme chgLayout">
        <pc:chgData name="alice turley" userId="42a12830ca471250" providerId="LiveId" clId="{B69282D4-04F2-43E6-B540-0C65BF2005D5}" dt="2021-04-06T19:24:38.921" v="4913" actId="14100"/>
        <pc:sldMkLst>
          <pc:docMk/>
          <pc:sldMk cId="3384328668" sldId="259"/>
        </pc:sldMkLst>
        <pc:spChg chg="mod ord">
          <ac:chgData name="alice turley" userId="42a12830ca471250" providerId="LiveId" clId="{B69282D4-04F2-43E6-B540-0C65BF2005D5}" dt="2021-04-06T19:24:27.866" v="4912" actId="5793"/>
          <ac:spMkLst>
            <pc:docMk/>
            <pc:sldMk cId="3384328668" sldId="259"/>
            <ac:spMk id="2" creationId="{76DF436F-4535-4BBF-B451-F7AC9E8A5FDC}"/>
          </ac:spMkLst>
        </pc:spChg>
        <pc:spChg chg="add del mod ord">
          <ac:chgData name="alice turley" userId="42a12830ca471250" providerId="LiveId" clId="{B69282D4-04F2-43E6-B540-0C65BF2005D5}" dt="2021-04-06T19:24:38.921" v="4913" actId="14100"/>
          <ac:spMkLst>
            <pc:docMk/>
            <pc:sldMk cId="3384328668" sldId="259"/>
            <ac:spMk id="3" creationId="{67B3B98E-7C7D-4502-828B-DCB91E0843AB}"/>
          </ac:spMkLst>
        </pc:spChg>
        <pc:picChg chg="mod ord">
          <ac:chgData name="alice turley" userId="42a12830ca471250" providerId="LiveId" clId="{B69282D4-04F2-43E6-B540-0C65BF2005D5}" dt="2021-04-06T19:22:25.603" v="4880" actId="700"/>
          <ac:picMkLst>
            <pc:docMk/>
            <pc:sldMk cId="3384328668" sldId="259"/>
            <ac:picMk id="13" creationId="{3E3A9747-9F7C-48BC-9EB5-A78A3193C6A9}"/>
          </ac:picMkLst>
        </pc:picChg>
      </pc:sldChg>
      <pc:sldChg chg="addSp delSp modSp del mod modClrScheme chgLayout">
        <pc:chgData name="alice turley" userId="42a12830ca471250" providerId="LiveId" clId="{B69282D4-04F2-43E6-B540-0C65BF2005D5}" dt="2021-04-05T03:28:24.683" v="2100" actId="47"/>
        <pc:sldMkLst>
          <pc:docMk/>
          <pc:sldMk cId="3998440385" sldId="262"/>
        </pc:sldMkLst>
        <pc:spChg chg="add del mod ord">
          <ac:chgData name="alice turley" userId="42a12830ca471250" providerId="LiveId" clId="{B69282D4-04F2-43E6-B540-0C65BF2005D5}" dt="2021-03-25T22:38:28.789" v="1" actId="700"/>
          <ac:spMkLst>
            <pc:docMk/>
            <pc:sldMk cId="3998440385" sldId="262"/>
            <ac:spMk id="2" creationId="{B5CCD06A-9C10-4F41-9293-8542C07CEA72}"/>
          </ac:spMkLst>
        </pc:spChg>
        <pc:spChg chg="mod ord">
          <ac:chgData name="alice turley" userId="42a12830ca471250" providerId="LiveId" clId="{B69282D4-04F2-43E6-B540-0C65BF2005D5}" dt="2021-03-25T22:38:28.789" v="1" actId="700"/>
          <ac:spMkLst>
            <pc:docMk/>
            <pc:sldMk cId="3998440385" sldId="262"/>
            <ac:spMk id="5" creationId="{057018DC-5BFA-42F7-884E-E07F6383A8AE}"/>
          </ac:spMkLst>
        </pc:spChg>
        <pc:spChg chg="mod ord">
          <ac:chgData name="alice turley" userId="42a12830ca471250" providerId="LiveId" clId="{B69282D4-04F2-43E6-B540-0C65BF2005D5}" dt="2021-03-25T22:38:28.789" v="1" actId="700"/>
          <ac:spMkLst>
            <pc:docMk/>
            <pc:sldMk cId="3998440385" sldId="262"/>
            <ac:spMk id="13" creationId="{45AFAF69-5D6F-4166-B2FC-05200C96FDA1}"/>
          </ac:spMkLst>
        </pc:spChg>
        <pc:spChg chg="mod ord">
          <ac:chgData name="alice turley" userId="42a12830ca471250" providerId="LiveId" clId="{B69282D4-04F2-43E6-B540-0C65BF2005D5}" dt="2021-03-25T22:38:28.789" v="1" actId="700"/>
          <ac:spMkLst>
            <pc:docMk/>
            <pc:sldMk cId="3998440385" sldId="262"/>
            <ac:spMk id="14" creationId="{83FEE5BC-EED2-4EF4-B7FA-AE6EC78B1588}"/>
          </ac:spMkLst>
        </pc:spChg>
        <pc:spChg chg="mod ord">
          <ac:chgData name="alice turley" userId="42a12830ca471250" providerId="LiveId" clId="{B69282D4-04F2-43E6-B540-0C65BF2005D5}" dt="2021-03-25T22:38:28.789" v="1" actId="700"/>
          <ac:spMkLst>
            <pc:docMk/>
            <pc:sldMk cId="3998440385" sldId="262"/>
            <ac:spMk id="15" creationId="{CBB275C9-F7C1-4307-93A0-9B5BB9B01F6E}"/>
          </ac:spMkLst>
        </pc:spChg>
        <pc:graphicFrameChg chg="mod ord">
          <ac:chgData name="alice turley" userId="42a12830ca471250" providerId="LiveId" clId="{B69282D4-04F2-43E6-B540-0C65BF2005D5}" dt="2021-03-25T22:38:28.789" v="1" actId="700"/>
          <ac:graphicFrameMkLst>
            <pc:docMk/>
            <pc:sldMk cId="3998440385" sldId="262"/>
            <ac:graphicFrameMk id="16" creationId="{4C3DA771-C1EC-4781-B0C9-E035F154632A}"/>
          </ac:graphicFrameMkLst>
        </pc:graphicFrameChg>
      </pc:sldChg>
      <pc:sldChg chg="del">
        <pc:chgData name="alice turley" userId="42a12830ca471250" providerId="LiveId" clId="{B69282D4-04F2-43E6-B540-0C65BF2005D5}" dt="2021-04-05T03:28:29.505" v="2101" actId="47"/>
        <pc:sldMkLst>
          <pc:docMk/>
          <pc:sldMk cId="2686406263" sldId="276"/>
        </pc:sldMkLst>
      </pc:sldChg>
      <pc:sldChg chg="addSp delSp modSp del mod">
        <pc:chgData name="alice turley" userId="42a12830ca471250" providerId="LiveId" clId="{B69282D4-04F2-43E6-B540-0C65BF2005D5}" dt="2021-04-05T03:28:14.895" v="2099" actId="47"/>
        <pc:sldMkLst>
          <pc:docMk/>
          <pc:sldMk cId="1482028902" sldId="281"/>
        </pc:sldMkLst>
        <pc:spChg chg="add mod">
          <ac:chgData name="alice turley" userId="42a12830ca471250" providerId="LiveId" clId="{B69282D4-04F2-43E6-B540-0C65BF2005D5}" dt="2021-04-04T19:53:06.615" v="1540" actId="21"/>
          <ac:spMkLst>
            <pc:docMk/>
            <pc:sldMk cId="1482028902" sldId="281"/>
            <ac:spMk id="3" creationId="{10638CDC-343A-4C55-A0E6-FC8FE37964E2}"/>
          </ac:spMkLst>
        </pc:spChg>
        <pc:picChg chg="del">
          <ac:chgData name="alice turley" userId="42a12830ca471250" providerId="LiveId" clId="{B69282D4-04F2-43E6-B540-0C65BF2005D5}" dt="2021-04-04T19:53:06.615" v="1540" actId="21"/>
          <ac:picMkLst>
            <pc:docMk/>
            <pc:sldMk cId="1482028902" sldId="281"/>
            <ac:picMk id="17" creationId="{069DD88F-78FC-4DAA-A2E4-DDE824B5301D}"/>
          </ac:picMkLst>
        </pc:picChg>
      </pc:sldChg>
      <pc:sldChg chg="delSp modSp mod ord">
        <pc:chgData name="alice turley" userId="42a12830ca471250" providerId="LiveId" clId="{B69282D4-04F2-43E6-B540-0C65BF2005D5}" dt="2021-04-06T00:20:41.530" v="3996" actId="20577"/>
        <pc:sldMkLst>
          <pc:docMk/>
          <pc:sldMk cId="683725505" sldId="287"/>
        </pc:sldMkLst>
        <pc:spChg chg="mod">
          <ac:chgData name="alice turley" userId="42a12830ca471250" providerId="LiveId" clId="{B69282D4-04F2-43E6-B540-0C65BF2005D5}" dt="2021-04-04T18:48:43.011" v="179" actId="6549"/>
          <ac:spMkLst>
            <pc:docMk/>
            <pc:sldMk cId="683725505" sldId="287"/>
            <ac:spMk id="2" creationId="{C0D6D7AB-45AD-4E39-B4E3-CC1786053CFC}"/>
          </ac:spMkLst>
        </pc:spChg>
        <pc:spChg chg="mod">
          <ac:chgData name="alice turley" userId="42a12830ca471250" providerId="LiveId" clId="{B69282D4-04F2-43E6-B540-0C65BF2005D5}" dt="2021-04-04T18:48:32.227" v="161" actId="20577"/>
          <ac:spMkLst>
            <pc:docMk/>
            <pc:sldMk cId="683725505" sldId="287"/>
            <ac:spMk id="3" creationId="{EB2D8EB9-86D8-46F2-805C-7BA07DB989B8}"/>
          </ac:spMkLst>
        </pc:spChg>
        <pc:spChg chg="del">
          <ac:chgData name="alice turley" userId="42a12830ca471250" providerId="LiveId" clId="{B69282D4-04F2-43E6-B540-0C65BF2005D5}" dt="2021-04-05T03:38:26.977" v="2173" actId="478"/>
          <ac:spMkLst>
            <pc:docMk/>
            <pc:sldMk cId="683725505" sldId="287"/>
            <ac:spMk id="4" creationId="{A5BB3454-C461-4318-8C59-919AC8FD3CDF}"/>
          </ac:spMkLst>
        </pc:spChg>
        <pc:spChg chg="mod">
          <ac:chgData name="alice turley" userId="42a12830ca471250" providerId="LiveId" clId="{B69282D4-04F2-43E6-B540-0C65BF2005D5}" dt="2021-04-06T00:20:41.530" v="3996" actId="20577"/>
          <ac:spMkLst>
            <pc:docMk/>
            <pc:sldMk cId="683725505" sldId="287"/>
            <ac:spMk id="6" creationId="{F35FCE68-0761-421A-922F-077DEB02E062}"/>
          </ac:spMkLst>
        </pc:spChg>
      </pc:sldChg>
      <pc:sldChg chg="del">
        <pc:chgData name="alice turley" userId="42a12830ca471250" providerId="LiveId" clId="{B69282D4-04F2-43E6-B540-0C65BF2005D5}" dt="2021-04-05T03:28:24.683" v="2100" actId="47"/>
        <pc:sldMkLst>
          <pc:docMk/>
          <pc:sldMk cId="2820735111" sldId="288"/>
        </pc:sldMkLst>
      </pc:sldChg>
      <pc:sldChg chg="del">
        <pc:chgData name="alice turley" userId="42a12830ca471250" providerId="LiveId" clId="{B69282D4-04F2-43E6-B540-0C65BF2005D5}" dt="2021-04-05T03:28:24.683" v="2100" actId="47"/>
        <pc:sldMkLst>
          <pc:docMk/>
          <pc:sldMk cId="1743309060" sldId="289"/>
        </pc:sldMkLst>
      </pc:sldChg>
      <pc:sldChg chg="del">
        <pc:chgData name="alice turley" userId="42a12830ca471250" providerId="LiveId" clId="{B69282D4-04F2-43E6-B540-0C65BF2005D5}" dt="2021-04-05T03:28:24.683" v="2100" actId="47"/>
        <pc:sldMkLst>
          <pc:docMk/>
          <pc:sldMk cId="220765324" sldId="290"/>
        </pc:sldMkLst>
      </pc:sldChg>
      <pc:sldChg chg="del">
        <pc:chgData name="alice turley" userId="42a12830ca471250" providerId="LiveId" clId="{B69282D4-04F2-43E6-B540-0C65BF2005D5}" dt="2021-04-05T03:28:29.505" v="2101" actId="47"/>
        <pc:sldMkLst>
          <pc:docMk/>
          <pc:sldMk cId="1289546236" sldId="291"/>
        </pc:sldMkLst>
      </pc:sldChg>
      <pc:sldChg chg="del">
        <pc:chgData name="alice turley" userId="42a12830ca471250" providerId="LiveId" clId="{B69282D4-04F2-43E6-B540-0C65BF2005D5}" dt="2021-04-05T03:28:29.505" v="2101" actId="47"/>
        <pc:sldMkLst>
          <pc:docMk/>
          <pc:sldMk cId="133507419" sldId="292"/>
        </pc:sldMkLst>
      </pc:sldChg>
      <pc:sldChg chg="delSp del mod">
        <pc:chgData name="alice turley" userId="42a12830ca471250" providerId="LiveId" clId="{B69282D4-04F2-43E6-B540-0C65BF2005D5}" dt="2021-04-06T20:50:48.826" v="7392" actId="47"/>
        <pc:sldMkLst>
          <pc:docMk/>
          <pc:sldMk cId="3093274340" sldId="302"/>
        </pc:sldMkLst>
        <pc:spChg chg="del">
          <ac:chgData name="alice turley" userId="42a12830ca471250" providerId="LiveId" clId="{B69282D4-04F2-43E6-B540-0C65BF2005D5}" dt="2021-04-05T03:40:51.217" v="2207" actId="478"/>
          <ac:spMkLst>
            <pc:docMk/>
            <pc:sldMk cId="3093274340" sldId="302"/>
            <ac:spMk id="3" creationId="{8F9B575E-9DC4-4E76-81D3-A29FB27E8C4A}"/>
          </ac:spMkLst>
        </pc:spChg>
        <pc:spChg chg="del">
          <ac:chgData name="alice turley" userId="42a12830ca471250" providerId="LiveId" clId="{B69282D4-04F2-43E6-B540-0C65BF2005D5}" dt="2021-04-05T03:40:46.482" v="2206" actId="478"/>
          <ac:spMkLst>
            <pc:docMk/>
            <pc:sldMk cId="3093274340" sldId="302"/>
            <ac:spMk id="4" creationId="{5483E4BF-9AC6-4D06-8588-EDC2D3F0210B}"/>
          </ac:spMkLst>
        </pc:spChg>
        <pc:spChg chg="del">
          <ac:chgData name="alice turley" userId="42a12830ca471250" providerId="LiveId" clId="{B69282D4-04F2-43E6-B540-0C65BF2005D5}" dt="2021-04-05T03:40:53.385" v="2208" actId="478"/>
          <ac:spMkLst>
            <pc:docMk/>
            <pc:sldMk cId="3093274340" sldId="302"/>
            <ac:spMk id="5" creationId="{72222C8D-E9B4-48F2-9C7F-21F2902FB362}"/>
          </ac:spMkLst>
        </pc:spChg>
      </pc:sldChg>
      <pc:sldChg chg="addSp delSp modSp new mod ord modClrScheme chgLayout">
        <pc:chgData name="alice turley" userId="42a12830ca471250" providerId="LiveId" clId="{B69282D4-04F2-43E6-B540-0C65BF2005D5}" dt="2021-04-05T15:19:23.086" v="2665" actId="20577"/>
        <pc:sldMkLst>
          <pc:docMk/>
          <pc:sldMk cId="1182092986" sldId="304"/>
        </pc:sldMkLst>
        <pc:spChg chg="del mod ord">
          <ac:chgData name="alice turley" userId="42a12830ca471250" providerId="LiveId" clId="{B69282D4-04F2-43E6-B540-0C65BF2005D5}" dt="2021-03-25T22:39:11.825" v="5" actId="700"/>
          <ac:spMkLst>
            <pc:docMk/>
            <pc:sldMk cId="1182092986" sldId="304"/>
            <ac:spMk id="2" creationId="{1BDAC352-813D-4E68-B0B3-2CC0323243CD}"/>
          </ac:spMkLst>
        </pc:spChg>
        <pc:spChg chg="del mod ord">
          <ac:chgData name="alice turley" userId="42a12830ca471250" providerId="LiveId" clId="{B69282D4-04F2-43E6-B540-0C65BF2005D5}" dt="2021-03-25T22:39:11.825" v="5" actId="700"/>
          <ac:spMkLst>
            <pc:docMk/>
            <pc:sldMk cId="1182092986" sldId="304"/>
            <ac:spMk id="3" creationId="{259C5562-1B39-4CB4-BCDB-F670CECCAE0D}"/>
          </ac:spMkLst>
        </pc:spChg>
        <pc:spChg chg="del">
          <ac:chgData name="alice turley" userId="42a12830ca471250" providerId="LiveId" clId="{B69282D4-04F2-43E6-B540-0C65BF2005D5}" dt="2021-03-25T22:39:11.825" v="5" actId="700"/>
          <ac:spMkLst>
            <pc:docMk/>
            <pc:sldMk cId="1182092986" sldId="304"/>
            <ac:spMk id="4" creationId="{7ACA7220-4C36-4418-8EAC-2830A748121C}"/>
          </ac:spMkLst>
        </pc:spChg>
        <pc:spChg chg="add mod ord">
          <ac:chgData name="alice turley" userId="42a12830ca471250" providerId="LiveId" clId="{B69282D4-04F2-43E6-B540-0C65BF2005D5}" dt="2021-04-04T18:49:03.290" v="180" actId="6549"/>
          <ac:spMkLst>
            <pc:docMk/>
            <pc:sldMk cId="1182092986" sldId="304"/>
            <ac:spMk id="5" creationId="{F5AA53E2-5744-4668-B21E-B4F7AA20209D}"/>
          </ac:spMkLst>
        </pc:spChg>
        <pc:spChg chg="add mod ord">
          <ac:chgData name="alice turley" userId="42a12830ca471250" providerId="LiveId" clId="{B69282D4-04F2-43E6-B540-0C65BF2005D5}" dt="2021-04-05T15:19:23.086" v="2665" actId="20577"/>
          <ac:spMkLst>
            <pc:docMk/>
            <pc:sldMk cId="1182092986" sldId="304"/>
            <ac:spMk id="6" creationId="{D871788B-5E9F-4989-B15A-EF9AAA5BB8F7}"/>
          </ac:spMkLst>
        </pc:spChg>
      </pc:sldChg>
      <pc:sldChg chg="new del">
        <pc:chgData name="alice turley" userId="42a12830ca471250" providerId="LiveId" clId="{B69282D4-04F2-43E6-B540-0C65BF2005D5}" dt="2021-03-25T22:38:48.361" v="3" actId="680"/>
        <pc:sldMkLst>
          <pc:docMk/>
          <pc:sldMk cId="1857071947" sldId="304"/>
        </pc:sldMkLst>
      </pc:sldChg>
      <pc:sldChg chg="addSp delSp modSp new mod ord">
        <pc:chgData name="alice turley" userId="42a12830ca471250" providerId="LiveId" clId="{B69282D4-04F2-43E6-B540-0C65BF2005D5}" dt="2021-04-05T18:58:16.984" v="3256" actId="20577"/>
        <pc:sldMkLst>
          <pc:docMk/>
          <pc:sldMk cId="1616545649" sldId="305"/>
        </pc:sldMkLst>
        <pc:spChg chg="mod">
          <ac:chgData name="alice turley" userId="42a12830ca471250" providerId="LiveId" clId="{B69282D4-04F2-43E6-B540-0C65BF2005D5}" dt="2021-04-05T18:58:16.984" v="3256" actId="20577"/>
          <ac:spMkLst>
            <pc:docMk/>
            <pc:sldMk cId="1616545649" sldId="305"/>
            <ac:spMk id="2" creationId="{A95A6C1D-DE6D-40FC-A456-D660C7A3BD3F}"/>
          </ac:spMkLst>
        </pc:spChg>
        <pc:spChg chg="mod">
          <ac:chgData name="alice turley" userId="42a12830ca471250" providerId="LiveId" clId="{B69282D4-04F2-43E6-B540-0C65BF2005D5}" dt="2021-04-05T18:06:41.936" v="3172" actId="20577"/>
          <ac:spMkLst>
            <pc:docMk/>
            <pc:sldMk cId="1616545649" sldId="305"/>
            <ac:spMk id="3" creationId="{AAD2D6B6-EF68-44F3-B6B1-E8344DAD4A69}"/>
          </ac:spMkLst>
        </pc:spChg>
        <pc:spChg chg="del">
          <ac:chgData name="alice turley" userId="42a12830ca471250" providerId="LiveId" clId="{B69282D4-04F2-43E6-B540-0C65BF2005D5}" dt="2021-04-05T03:39:45.809" v="2191" actId="478"/>
          <ac:spMkLst>
            <pc:docMk/>
            <pc:sldMk cId="1616545649" sldId="305"/>
            <ac:spMk id="4" creationId="{629EDBA9-4307-4D65-BB93-E989E5E60827}"/>
          </ac:spMkLst>
        </pc:spChg>
        <pc:spChg chg="del">
          <ac:chgData name="alice turley" userId="42a12830ca471250" providerId="LiveId" clId="{B69282D4-04F2-43E6-B540-0C65BF2005D5}" dt="2021-04-05T03:39:48.714" v="2192" actId="478"/>
          <ac:spMkLst>
            <pc:docMk/>
            <pc:sldMk cId="1616545649" sldId="305"/>
            <ac:spMk id="5" creationId="{4D301DDD-4F94-4D27-BE84-C4F2646AA088}"/>
          </ac:spMkLst>
        </pc:spChg>
        <pc:spChg chg="add mod">
          <ac:chgData name="alice turley" userId="42a12830ca471250" providerId="LiveId" clId="{B69282D4-04F2-43E6-B540-0C65BF2005D5}" dt="2021-04-05T17:59:57.428" v="2965" actId="14100"/>
          <ac:spMkLst>
            <pc:docMk/>
            <pc:sldMk cId="1616545649" sldId="305"/>
            <ac:spMk id="5" creationId="{D8B3E838-1DF0-4E2F-995B-040FEBD1DF18}"/>
          </ac:spMkLst>
        </pc:spChg>
        <pc:spChg chg="del">
          <ac:chgData name="alice turley" userId="42a12830ca471250" providerId="LiveId" clId="{B69282D4-04F2-43E6-B540-0C65BF2005D5}" dt="2021-04-05T03:39:50.591" v="2193" actId="478"/>
          <ac:spMkLst>
            <pc:docMk/>
            <pc:sldMk cId="1616545649" sldId="305"/>
            <ac:spMk id="6" creationId="{99DAF412-1591-411D-8FE1-3394A4052E7E}"/>
          </ac:spMkLst>
        </pc:spChg>
        <pc:picChg chg="add mod">
          <ac:chgData name="alice turley" userId="42a12830ca471250" providerId="LiveId" clId="{B69282D4-04F2-43E6-B540-0C65BF2005D5}" dt="2021-04-05T17:59:48.157" v="2962" actId="14100"/>
          <ac:picMkLst>
            <pc:docMk/>
            <pc:sldMk cId="1616545649" sldId="305"/>
            <ac:picMk id="7" creationId="{AA7752D6-31E5-49DE-808B-328516885069}"/>
          </ac:picMkLst>
        </pc:picChg>
      </pc:sldChg>
      <pc:sldChg chg="addSp delSp modSp new mod ord">
        <pc:chgData name="alice turley" userId="42a12830ca471250" providerId="LiveId" clId="{B69282D4-04F2-43E6-B540-0C65BF2005D5}" dt="2021-04-06T00:21:26.642" v="4021" actId="20577"/>
        <pc:sldMkLst>
          <pc:docMk/>
          <pc:sldMk cId="2773584742" sldId="306"/>
        </pc:sldMkLst>
        <pc:spChg chg="mod">
          <ac:chgData name="alice turley" userId="42a12830ca471250" providerId="LiveId" clId="{B69282D4-04F2-43E6-B540-0C65BF2005D5}" dt="2021-04-04T19:53:56.111" v="1543" actId="20577"/>
          <ac:spMkLst>
            <pc:docMk/>
            <pc:sldMk cId="2773584742" sldId="306"/>
            <ac:spMk id="2" creationId="{0BB580E1-A878-4862-9F35-05B1F95DB93E}"/>
          </ac:spMkLst>
        </pc:spChg>
        <pc:spChg chg="mod">
          <ac:chgData name="alice turley" userId="42a12830ca471250" providerId="LiveId" clId="{B69282D4-04F2-43E6-B540-0C65BF2005D5}" dt="2021-04-06T00:21:26.642" v="4021" actId="20577"/>
          <ac:spMkLst>
            <pc:docMk/>
            <pc:sldMk cId="2773584742" sldId="306"/>
            <ac:spMk id="3" creationId="{6DAE289D-0C59-4504-A0AC-3102E10DB58C}"/>
          </ac:spMkLst>
        </pc:spChg>
        <pc:spChg chg="del">
          <ac:chgData name="alice turley" userId="42a12830ca471250" providerId="LiveId" clId="{B69282D4-04F2-43E6-B540-0C65BF2005D5}" dt="2021-04-05T03:23:04.918" v="2037" actId="478"/>
          <ac:spMkLst>
            <pc:docMk/>
            <pc:sldMk cId="2773584742" sldId="306"/>
            <ac:spMk id="4" creationId="{98287315-28EA-4E7A-8254-4F7959129145}"/>
          </ac:spMkLst>
        </pc:spChg>
        <pc:spChg chg="add">
          <ac:chgData name="alice turley" userId="42a12830ca471250" providerId="LiveId" clId="{B69282D4-04F2-43E6-B540-0C65BF2005D5}" dt="2021-04-05T19:36:28.347" v="3520"/>
          <ac:spMkLst>
            <pc:docMk/>
            <pc:sldMk cId="2773584742" sldId="306"/>
            <ac:spMk id="4" creationId="{FA30BBBF-C02B-44FC-9FAF-083A42A85AA3}"/>
          </ac:spMkLst>
        </pc:spChg>
        <pc:picChg chg="add mod">
          <ac:chgData name="alice turley" userId="42a12830ca471250" providerId="LiveId" clId="{B69282D4-04F2-43E6-B540-0C65BF2005D5}" dt="2021-04-04T19:53:15.033" v="1542" actId="1076"/>
          <ac:picMkLst>
            <pc:docMk/>
            <pc:sldMk cId="2773584742" sldId="306"/>
            <ac:picMk id="7" creationId="{DCCF101B-A978-4253-B25C-076BF183C975}"/>
          </ac:picMkLst>
        </pc:picChg>
      </pc:sldChg>
      <pc:sldChg chg="addSp delSp modSp new mod ord">
        <pc:chgData name="alice turley" userId="42a12830ca471250" providerId="LiveId" clId="{B69282D4-04F2-43E6-B540-0C65BF2005D5}" dt="2021-04-07T02:34:20.521" v="11851" actId="1076"/>
        <pc:sldMkLst>
          <pc:docMk/>
          <pc:sldMk cId="3695062496" sldId="307"/>
        </pc:sldMkLst>
        <pc:spChg chg="mod">
          <ac:chgData name="alice turley" userId="42a12830ca471250" providerId="LiveId" clId="{B69282D4-04F2-43E6-B540-0C65BF2005D5}" dt="2021-04-05T03:58:40.219" v="2454" actId="255"/>
          <ac:spMkLst>
            <pc:docMk/>
            <pc:sldMk cId="3695062496" sldId="307"/>
            <ac:spMk id="2" creationId="{17898CB0-5983-43FA-9599-1EC2B0DDC5F8}"/>
          </ac:spMkLst>
        </pc:spChg>
        <pc:spChg chg="del">
          <ac:chgData name="alice turley" userId="42a12830ca471250" providerId="LiveId" clId="{B69282D4-04F2-43E6-B540-0C65BF2005D5}" dt="2021-04-06T01:18:44.477" v="4750" actId="931"/>
          <ac:spMkLst>
            <pc:docMk/>
            <pc:sldMk cId="3695062496" sldId="307"/>
            <ac:spMk id="3" creationId="{23C73BC1-2575-4C1E-A1AD-19FAD389E079}"/>
          </ac:spMkLst>
        </pc:spChg>
        <pc:spChg chg="del">
          <ac:chgData name="alice turley" userId="42a12830ca471250" providerId="LiveId" clId="{B69282D4-04F2-43E6-B540-0C65BF2005D5}" dt="2021-04-05T03:39:56.666" v="2194" actId="478"/>
          <ac:spMkLst>
            <pc:docMk/>
            <pc:sldMk cId="3695062496" sldId="307"/>
            <ac:spMk id="4" creationId="{AB2D2962-6281-425E-A938-248D8549D33F}"/>
          </ac:spMkLst>
        </pc:spChg>
        <pc:spChg chg="del mod">
          <ac:chgData name="alice turley" userId="42a12830ca471250" providerId="LiveId" clId="{B69282D4-04F2-43E6-B540-0C65BF2005D5}" dt="2021-04-05T03:39:58.993" v="2196" actId="478"/>
          <ac:spMkLst>
            <pc:docMk/>
            <pc:sldMk cId="3695062496" sldId="307"/>
            <ac:spMk id="5" creationId="{A31AC334-20E2-495C-84B4-BAB2666FFBE8}"/>
          </ac:spMkLst>
        </pc:spChg>
        <pc:spChg chg="del mod">
          <ac:chgData name="alice turley" userId="42a12830ca471250" providerId="LiveId" clId="{B69282D4-04F2-43E6-B540-0C65BF2005D5}" dt="2021-04-05T03:40:03.825" v="2199" actId="478"/>
          <ac:spMkLst>
            <pc:docMk/>
            <pc:sldMk cId="3695062496" sldId="307"/>
            <ac:spMk id="6" creationId="{53BB1C5A-C61D-47E1-B069-82C213265D65}"/>
          </ac:spMkLst>
        </pc:spChg>
        <pc:spChg chg="add mod">
          <ac:chgData name="alice turley" userId="42a12830ca471250" providerId="LiveId" clId="{B69282D4-04F2-43E6-B540-0C65BF2005D5}" dt="2021-04-07T02:34:06.372" v="11848" actId="14100"/>
          <ac:spMkLst>
            <pc:docMk/>
            <pc:sldMk cId="3695062496" sldId="307"/>
            <ac:spMk id="7" creationId="{84F4B930-7829-4024-A028-2FEE6DA8A4AE}"/>
          </ac:spMkLst>
        </pc:spChg>
        <pc:picChg chg="add del mod">
          <ac:chgData name="alice turley" userId="42a12830ca471250" providerId="LiveId" clId="{B69282D4-04F2-43E6-B540-0C65BF2005D5}" dt="2021-04-06T23:18:44.349" v="8898" actId="21"/>
          <ac:picMkLst>
            <pc:docMk/>
            <pc:sldMk cId="3695062496" sldId="307"/>
            <ac:picMk id="5" creationId="{7D8FCCCC-4059-4C4B-8DDB-64C961C8A7A9}"/>
          </ac:picMkLst>
        </pc:picChg>
        <pc:picChg chg="add mod">
          <ac:chgData name="alice turley" userId="42a12830ca471250" providerId="LiveId" clId="{B69282D4-04F2-43E6-B540-0C65BF2005D5}" dt="2021-04-07T02:34:20.521" v="11851" actId="1076"/>
          <ac:picMkLst>
            <pc:docMk/>
            <pc:sldMk cId="3695062496" sldId="307"/>
            <ac:picMk id="9" creationId="{AB66D940-C924-4604-B9E8-08E724908936}"/>
          </ac:picMkLst>
        </pc:picChg>
      </pc:sldChg>
      <pc:sldChg chg="addSp delSp modSp new mod ord">
        <pc:chgData name="alice turley" userId="42a12830ca471250" providerId="LiveId" clId="{B69282D4-04F2-43E6-B540-0C65BF2005D5}" dt="2021-04-07T00:57:48.338" v="9434" actId="20577"/>
        <pc:sldMkLst>
          <pc:docMk/>
          <pc:sldMk cId="1801451593" sldId="308"/>
        </pc:sldMkLst>
        <pc:spChg chg="mod">
          <ac:chgData name="alice turley" userId="42a12830ca471250" providerId="LiveId" clId="{B69282D4-04F2-43E6-B540-0C65BF2005D5}" dt="2021-04-07T00:45:35.187" v="9236" actId="1076"/>
          <ac:spMkLst>
            <pc:docMk/>
            <pc:sldMk cId="1801451593" sldId="308"/>
            <ac:spMk id="2" creationId="{BD0EA7B9-4DBE-4694-8254-0A8078246411}"/>
          </ac:spMkLst>
        </pc:spChg>
        <pc:spChg chg="mod">
          <ac:chgData name="alice turley" userId="42a12830ca471250" providerId="LiveId" clId="{B69282D4-04F2-43E6-B540-0C65BF2005D5}" dt="2021-04-07T00:54:38.790" v="9330" actId="20577"/>
          <ac:spMkLst>
            <pc:docMk/>
            <pc:sldMk cId="1801451593" sldId="308"/>
            <ac:spMk id="3" creationId="{F027A0E9-17BA-430E-B6F3-D5EBCC73D94B}"/>
          </ac:spMkLst>
        </pc:spChg>
        <pc:spChg chg="del">
          <ac:chgData name="alice turley" userId="42a12830ca471250" providerId="LiveId" clId="{B69282D4-04F2-43E6-B540-0C65BF2005D5}" dt="2021-04-05T03:40:22.322" v="2200" actId="478"/>
          <ac:spMkLst>
            <pc:docMk/>
            <pc:sldMk cId="1801451593" sldId="308"/>
            <ac:spMk id="4" creationId="{539FA635-9355-47BC-A766-8B78F3A105F1}"/>
          </ac:spMkLst>
        </pc:spChg>
        <pc:spChg chg="del">
          <ac:chgData name="alice turley" userId="42a12830ca471250" providerId="LiveId" clId="{B69282D4-04F2-43E6-B540-0C65BF2005D5}" dt="2021-04-05T03:40:24.968" v="2201" actId="478"/>
          <ac:spMkLst>
            <pc:docMk/>
            <pc:sldMk cId="1801451593" sldId="308"/>
            <ac:spMk id="5" creationId="{19C6541C-1F23-45CB-892F-6E002AEC2DFF}"/>
          </ac:spMkLst>
        </pc:spChg>
        <pc:spChg chg="del">
          <ac:chgData name="alice turley" userId="42a12830ca471250" providerId="LiveId" clId="{B69282D4-04F2-43E6-B540-0C65BF2005D5}" dt="2021-04-05T03:40:26.776" v="2202" actId="478"/>
          <ac:spMkLst>
            <pc:docMk/>
            <pc:sldMk cId="1801451593" sldId="308"/>
            <ac:spMk id="6" creationId="{CEC435A4-F060-404A-951E-E73EFEB43A4A}"/>
          </ac:spMkLst>
        </pc:spChg>
        <pc:spChg chg="add del mod">
          <ac:chgData name="alice turley" userId="42a12830ca471250" providerId="LiveId" clId="{B69282D4-04F2-43E6-B540-0C65BF2005D5}" dt="2021-04-07T00:55:38.574" v="9336"/>
          <ac:spMkLst>
            <pc:docMk/>
            <pc:sldMk cId="1801451593" sldId="308"/>
            <ac:spMk id="12" creationId="{896339D0-112D-4C5B-80DB-6789B487C428}"/>
          </ac:spMkLst>
        </pc:spChg>
        <pc:spChg chg="add mod">
          <ac:chgData name="alice turley" userId="42a12830ca471250" providerId="LiveId" clId="{B69282D4-04F2-43E6-B540-0C65BF2005D5}" dt="2021-04-07T00:56:55.734" v="9387" actId="313"/>
          <ac:spMkLst>
            <pc:docMk/>
            <pc:sldMk cId="1801451593" sldId="308"/>
            <ac:spMk id="13" creationId="{D37C79B8-C92C-42BA-9FEE-533FC2A65AEA}"/>
          </ac:spMkLst>
        </pc:spChg>
        <pc:spChg chg="add mod">
          <ac:chgData name="alice turley" userId="42a12830ca471250" providerId="LiveId" clId="{B69282D4-04F2-43E6-B540-0C65BF2005D5}" dt="2021-04-07T00:56:36.911" v="9360" actId="1076"/>
          <ac:spMkLst>
            <pc:docMk/>
            <pc:sldMk cId="1801451593" sldId="308"/>
            <ac:spMk id="14" creationId="{F9962929-9411-4AFB-BCEA-8A8D9C181D93}"/>
          </ac:spMkLst>
        </pc:spChg>
        <pc:spChg chg="add mod">
          <ac:chgData name="alice turley" userId="42a12830ca471250" providerId="LiveId" clId="{B69282D4-04F2-43E6-B540-0C65BF2005D5}" dt="2021-04-07T00:57:22.801" v="9408" actId="20577"/>
          <ac:spMkLst>
            <pc:docMk/>
            <pc:sldMk cId="1801451593" sldId="308"/>
            <ac:spMk id="15" creationId="{42492FC0-79EE-4C36-A8A0-CAB0F2B47E39}"/>
          </ac:spMkLst>
        </pc:spChg>
        <pc:spChg chg="add mod">
          <ac:chgData name="alice turley" userId="42a12830ca471250" providerId="LiveId" clId="{B69282D4-04F2-43E6-B540-0C65BF2005D5}" dt="2021-04-07T00:57:48.338" v="9434" actId="20577"/>
          <ac:spMkLst>
            <pc:docMk/>
            <pc:sldMk cId="1801451593" sldId="308"/>
            <ac:spMk id="16" creationId="{2232D952-55A2-43FD-8387-B9B048A3DA58}"/>
          </ac:spMkLst>
        </pc:spChg>
        <pc:picChg chg="add mod">
          <ac:chgData name="alice turley" userId="42a12830ca471250" providerId="LiveId" clId="{B69282D4-04F2-43E6-B540-0C65BF2005D5}" dt="2021-04-07T00:36:22.120" v="9135" actId="14100"/>
          <ac:picMkLst>
            <pc:docMk/>
            <pc:sldMk cId="1801451593" sldId="308"/>
            <ac:picMk id="5" creationId="{4716237A-43FA-4364-942D-4C0BE64EE9D8}"/>
          </ac:picMkLst>
        </pc:picChg>
        <pc:picChg chg="add mod">
          <ac:chgData name="alice turley" userId="42a12830ca471250" providerId="LiveId" clId="{B69282D4-04F2-43E6-B540-0C65BF2005D5}" dt="2021-04-07T00:43:53.934" v="9192" actId="1076"/>
          <ac:picMkLst>
            <pc:docMk/>
            <pc:sldMk cId="1801451593" sldId="308"/>
            <ac:picMk id="7" creationId="{72F5B806-D918-4848-946C-4FBF2F9D2268}"/>
          </ac:picMkLst>
        </pc:picChg>
        <pc:picChg chg="add mod">
          <ac:chgData name="alice turley" userId="42a12830ca471250" providerId="LiveId" clId="{B69282D4-04F2-43E6-B540-0C65BF2005D5}" dt="2021-04-07T00:56:33.739" v="9359" actId="1076"/>
          <ac:picMkLst>
            <pc:docMk/>
            <pc:sldMk cId="1801451593" sldId="308"/>
            <ac:picMk id="9" creationId="{ECF408B0-51DE-4BC1-9F16-5F27FA21C9E9}"/>
          </ac:picMkLst>
        </pc:picChg>
        <pc:picChg chg="add mod">
          <ac:chgData name="alice turley" userId="42a12830ca471250" providerId="LiveId" clId="{B69282D4-04F2-43E6-B540-0C65BF2005D5}" dt="2021-04-07T00:45:12.427" v="9232" actId="14100"/>
          <ac:picMkLst>
            <pc:docMk/>
            <pc:sldMk cId="1801451593" sldId="308"/>
            <ac:picMk id="11" creationId="{29E42C7C-F8BE-418D-8C3B-205BBD2DFA52}"/>
          </ac:picMkLst>
        </pc:picChg>
      </pc:sldChg>
      <pc:sldChg chg="delSp modSp new del mod ord">
        <pc:chgData name="alice turley" userId="42a12830ca471250" providerId="LiveId" clId="{B69282D4-04F2-43E6-B540-0C65BF2005D5}" dt="2021-04-07T01:45:26.340" v="10751" actId="47"/>
        <pc:sldMkLst>
          <pc:docMk/>
          <pc:sldMk cId="2281035847" sldId="309"/>
        </pc:sldMkLst>
        <pc:spChg chg="mod">
          <ac:chgData name="alice turley" userId="42a12830ca471250" providerId="LiveId" clId="{B69282D4-04F2-43E6-B540-0C65BF2005D5}" dt="2021-04-04T18:47:02.778" v="79" actId="20577"/>
          <ac:spMkLst>
            <pc:docMk/>
            <pc:sldMk cId="2281035847" sldId="309"/>
            <ac:spMk id="2" creationId="{F98688C6-602B-498C-9E7C-DA2875DB754E}"/>
          </ac:spMkLst>
        </pc:spChg>
        <pc:spChg chg="del">
          <ac:chgData name="alice turley" userId="42a12830ca471250" providerId="LiveId" clId="{B69282D4-04F2-43E6-B540-0C65BF2005D5}" dt="2021-04-07T01:02:29.875" v="9445" actId="478"/>
          <ac:spMkLst>
            <pc:docMk/>
            <pc:sldMk cId="2281035847" sldId="309"/>
            <ac:spMk id="4" creationId="{B7B2A600-C678-4540-99B1-12995D5B22E3}"/>
          </ac:spMkLst>
        </pc:spChg>
        <pc:spChg chg="del">
          <ac:chgData name="alice turley" userId="42a12830ca471250" providerId="LiveId" clId="{B69282D4-04F2-43E6-B540-0C65BF2005D5}" dt="2021-04-07T01:02:32.811" v="9446" actId="478"/>
          <ac:spMkLst>
            <pc:docMk/>
            <pc:sldMk cId="2281035847" sldId="309"/>
            <ac:spMk id="5" creationId="{51D8503F-6B9B-4EFC-BD62-10AFC0DC9D22}"/>
          </ac:spMkLst>
        </pc:spChg>
        <pc:spChg chg="del">
          <ac:chgData name="alice turley" userId="42a12830ca471250" providerId="LiveId" clId="{B69282D4-04F2-43E6-B540-0C65BF2005D5}" dt="2021-04-07T01:02:35.259" v="9447" actId="478"/>
          <ac:spMkLst>
            <pc:docMk/>
            <pc:sldMk cId="2281035847" sldId="309"/>
            <ac:spMk id="6" creationId="{CE93D681-C583-4852-B94E-7B3D08EA316B}"/>
          </ac:spMkLst>
        </pc:spChg>
      </pc:sldChg>
      <pc:sldChg chg="addSp delSp modSp add mod ord">
        <pc:chgData name="alice turley" userId="42a12830ca471250" providerId="LiveId" clId="{B69282D4-04F2-43E6-B540-0C65BF2005D5}" dt="2021-04-06T19:26:47.945" v="4930" actId="21"/>
        <pc:sldMkLst>
          <pc:docMk/>
          <pc:sldMk cId="2656891169" sldId="310"/>
        </pc:sldMkLst>
        <pc:spChg chg="mod">
          <ac:chgData name="alice turley" userId="42a12830ca471250" providerId="LiveId" clId="{B69282D4-04F2-43E6-B540-0C65BF2005D5}" dt="2021-04-04T18:49:45.930" v="207" actId="6549"/>
          <ac:spMkLst>
            <pc:docMk/>
            <pc:sldMk cId="2656891169" sldId="310"/>
            <ac:spMk id="2" creationId="{F98688C6-602B-498C-9E7C-DA2875DB754E}"/>
          </ac:spMkLst>
        </pc:spChg>
        <pc:spChg chg="mod">
          <ac:chgData name="alice turley" userId="42a12830ca471250" providerId="LiveId" clId="{B69282D4-04F2-43E6-B540-0C65BF2005D5}" dt="2021-04-06T19:26:47.945" v="4930" actId="21"/>
          <ac:spMkLst>
            <pc:docMk/>
            <pc:sldMk cId="2656891169" sldId="310"/>
            <ac:spMk id="3" creationId="{8D8151C3-0288-4AC1-A336-EC6CB73A4973}"/>
          </ac:spMkLst>
        </pc:spChg>
        <pc:spChg chg="del">
          <ac:chgData name="alice turley" userId="42a12830ca471250" providerId="LiveId" clId="{B69282D4-04F2-43E6-B540-0C65BF2005D5}" dt="2021-04-05T03:40:34.378" v="2203" actId="478"/>
          <ac:spMkLst>
            <pc:docMk/>
            <pc:sldMk cId="2656891169" sldId="310"/>
            <ac:spMk id="4" creationId="{B7B2A600-C678-4540-99B1-12995D5B22E3}"/>
          </ac:spMkLst>
        </pc:spChg>
        <pc:spChg chg="del">
          <ac:chgData name="alice turley" userId="42a12830ca471250" providerId="LiveId" clId="{B69282D4-04F2-43E6-B540-0C65BF2005D5}" dt="2021-04-05T03:40:36.801" v="2204" actId="478"/>
          <ac:spMkLst>
            <pc:docMk/>
            <pc:sldMk cId="2656891169" sldId="310"/>
            <ac:spMk id="5" creationId="{51D8503F-6B9B-4EFC-BD62-10AFC0DC9D22}"/>
          </ac:spMkLst>
        </pc:spChg>
        <pc:spChg chg="del">
          <ac:chgData name="alice turley" userId="42a12830ca471250" providerId="LiveId" clId="{B69282D4-04F2-43E6-B540-0C65BF2005D5}" dt="2021-04-05T03:40:39.481" v="2205" actId="478"/>
          <ac:spMkLst>
            <pc:docMk/>
            <pc:sldMk cId="2656891169" sldId="310"/>
            <ac:spMk id="6" creationId="{CE93D681-C583-4852-B94E-7B3D08EA316B}"/>
          </ac:spMkLst>
        </pc:spChg>
        <pc:picChg chg="add mod">
          <ac:chgData name="alice turley" userId="42a12830ca471250" providerId="LiveId" clId="{B69282D4-04F2-43E6-B540-0C65BF2005D5}" dt="2021-04-05T23:18:22.686" v="3646" actId="1076"/>
          <ac:picMkLst>
            <pc:docMk/>
            <pc:sldMk cId="2656891169" sldId="310"/>
            <ac:picMk id="4" creationId="{5EB093BC-700B-4A1F-97B5-0E0689ED3A02}"/>
          </ac:picMkLst>
        </pc:picChg>
      </pc:sldChg>
      <pc:sldChg chg="addSp delSp modSp new mod ord">
        <pc:chgData name="alice turley" userId="42a12830ca471250" providerId="LiveId" clId="{B69282D4-04F2-43E6-B540-0C65BF2005D5}" dt="2021-04-05T18:06:03.518" v="3169"/>
        <pc:sldMkLst>
          <pc:docMk/>
          <pc:sldMk cId="1934327903" sldId="311"/>
        </pc:sldMkLst>
        <pc:spChg chg="mod">
          <ac:chgData name="alice turley" userId="42a12830ca471250" providerId="LiveId" clId="{B69282D4-04F2-43E6-B540-0C65BF2005D5}" dt="2021-04-05T03:20:56.474" v="2024" actId="313"/>
          <ac:spMkLst>
            <pc:docMk/>
            <pc:sldMk cId="1934327903" sldId="311"/>
            <ac:spMk id="2" creationId="{DB1B1B56-6CD4-4739-BCA9-AABE6CFA019F}"/>
          </ac:spMkLst>
        </pc:spChg>
        <pc:spChg chg="del">
          <ac:chgData name="alice turley" userId="42a12830ca471250" providerId="LiveId" clId="{B69282D4-04F2-43E6-B540-0C65BF2005D5}" dt="2021-04-04T19:26:59.584" v="982" actId="931"/>
          <ac:spMkLst>
            <pc:docMk/>
            <pc:sldMk cId="1934327903" sldId="311"/>
            <ac:spMk id="3" creationId="{DF6F1A9D-D92C-4C17-BD17-F02198C1AA1E}"/>
          </ac:spMkLst>
        </pc:spChg>
        <pc:spChg chg="del">
          <ac:chgData name="alice turley" userId="42a12830ca471250" providerId="LiveId" clId="{B69282D4-04F2-43E6-B540-0C65BF2005D5}" dt="2021-04-05T03:38:35.521" v="2174" actId="478"/>
          <ac:spMkLst>
            <pc:docMk/>
            <pc:sldMk cId="1934327903" sldId="311"/>
            <ac:spMk id="4" creationId="{7D4B33EC-F1EA-4905-AFC4-8DA668F9DEB6}"/>
          </ac:spMkLst>
        </pc:spChg>
        <pc:spChg chg="del">
          <ac:chgData name="alice turley" userId="42a12830ca471250" providerId="LiveId" clId="{B69282D4-04F2-43E6-B540-0C65BF2005D5}" dt="2021-04-05T03:38:38.457" v="2175" actId="478"/>
          <ac:spMkLst>
            <pc:docMk/>
            <pc:sldMk cId="1934327903" sldId="311"/>
            <ac:spMk id="5" creationId="{7B7CC921-ED8D-403C-9A8E-F2C588ED59C1}"/>
          </ac:spMkLst>
        </pc:spChg>
        <pc:spChg chg="del mod">
          <ac:chgData name="alice turley" userId="42a12830ca471250" providerId="LiveId" clId="{B69282D4-04F2-43E6-B540-0C65BF2005D5}" dt="2021-04-05T03:38:40.961" v="2177" actId="478"/>
          <ac:spMkLst>
            <pc:docMk/>
            <pc:sldMk cId="1934327903" sldId="311"/>
            <ac:spMk id="6" creationId="{69891D0D-1EFC-447A-B9DE-60709858D0AD}"/>
          </ac:spMkLst>
        </pc:spChg>
        <pc:picChg chg="add mod">
          <ac:chgData name="alice turley" userId="42a12830ca471250" providerId="LiveId" clId="{B69282D4-04F2-43E6-B540-0C65BF2005D5}" dt="2021-04-04T19:27:09.759" v="984" actId="1076"/>
          <ac:picMkLst>
            <pc:docMk/>
            <pc:sldMk cId="1934327903" sldId="311"/>
            <ac:picMk id="8" creationId="{E9C45C1F-8D45-4DBA-A82E-4F6598FB49A4}"/>
          </ac:picMkLst>
        </pc:picChg>
      </pc:sldChg>
      <pc:sldChg chg="addSp delSp modSp new mod ord">
        <pc:chgData name="alice turley" userId="42a12830ca471250" providerId="LiveId" clId="{B69282D4-04F2-43E6-B540-0C65BF2005D5}" dt="2021-04-05T18:06:06.139" v="3171"/>
        <pc:sldMkLst>
          <pc:docMk/>
          <pc:sldMk cId="865656096" sldId="312"/>
        </pc:sldMkLst>
        <pc:spChg chg="mod">
          <ac:chgData name="alice turley" userId="42a12830ca471250" providerId="LiveId" clId="{B69282D4-04F2-43E6-B540-0C65BF2005D5}" dt="2021-04-04T20:14:14.954" v="1598" actId="20577"/>
          <ac:spMkLst>
            <pc:docMk/>
            <pc:sldMk cId="865656096" sldId="312"/>
            <ac:spMk id="2" creationId="{242EC765-0FC9-432C-8FFD-076925B426D8}"/>
          </ac:spMkLst>
        </pc:spChg>
        <pc:spChg chg="del">
          <ac:chgData name="alice turley" userId="42a12830ca471250" providerId="LiveId" clId="{B69282D4-04F2-43E6-B540-0C65BF2005D5}" dt="2021-04-04T19:33:15.136" v="1061" actId="931"/>
          <ac:spMkLst>
            <pc:docMk/>
            <pc:sldMk cId="865656096" sldId="312"/>
            <ac:spMk id="3" creationId="{5660C847-D736-4EA5-AE10-5CB01E45CFB3}"/>
          </ac:spMkLst>
        </pc:spChg>
        <pc:spChg chg="del">
          <ac:chgData name="alice turley" userId="42a12830ca471250" providerId="LiveId" clId="{B69282D4-04F2-43E6-B540-0C65BF2005D5}" dt="2021-04-04T20:34:57.596" v="1881" actId="478"/>
          <ac:spMkLst>
            <pc:docMk/>
            <pc:sldMk cId="865656096" sldId="312"/>
            <ac:spMk id="4" creationId="{9327C502-0ED1-4BA4-B7F7-838D75426C27}"/>
          </ac:spMkLst>
        </pc:spChg>
        <pc:spChg chg="del mod">
          <ac:chgData name="alice turley" userId="42a12830ca471250" providerId="LiveId" clId="{B69282D4-04F2-43E6-B540-0C65BF2005D5}" dt="2021-04-04T20:34:52.508" v="1880" actId="478"/>
          <ac:spMkLst>
            <pc:docMk/>
            <pc:sldMk cId="865656096" sldId="312"/>
            <ac:spMk id="5" creationId="{CB009448-ECCE-4556-9D2C-75F64EB2F1DA}"/>
          </ac:spMkLst>
        </pc:spChg>
        <pc:spChg chg="del">
          <ac:chgData name="alice turley" userId="42a12830ca471250" providerId="LiveId" clId="{B69282D4-04F2-43E6-B540-0C65BF2005D5}" dt="2021-04-05T03:38:48.825" v="2178" actId="478"/>
          <ac:spMkLst>
            <pc:docMk/>
            <pc:sldMk cId="865656096" sldId="312"/>
            <ac:spMk id="6" creationId="{CC16EF93-619A-46A1-A699-66EADF8FB5C5}"/>
          </ac:spMkLst>
        </pc:spChg>
        <pc:spChg chg="add mod">
          <ac:chgData name="alice turley" userId="42a12830ca471250" providerId="LiveId" clId="{B69282D4-04F2-43E6-B540-0C65BF2005D5}" dt="2021-04-04T21:10:36.473" v="1973" actId="14100"/>
          <ac:spMkLst>
            <pc:docMk/>
            <pc:sldMk cId="865656096" sldId="312"/>
            <ac:spMk id="9" creationId="{3A62D45D-6217-4882-9427-E3B986900C25}"/>
          </ac:spMkLst>
        </pc:spChg>
        <pc:picChg chg="add mod">
          <ac:chgData name="alice turley" userId="42a12830ca471250" providerId="LiveId" clId="{B69282D4-04F2-43E6-B540-0C65BF2005D5}" dt="2021-04-04T20:37:01.732" v="1900" actId="1076"/>
          <ac:picMkLst>
            <pc:docMk/>
            <pc:sldMk cId="865656096" sldId="312"/>
            <ac:picMk id="8" creationId="{E0C82832-F63E-48F3-8D74-535BAAC62748}"/>
          </ac:picMkLst>
        </pc:picChg>
      </pc:sldChg>
      <pc:sldChg chg="addSp delSp modSp new mod modClrScheme chgLayout">
        <pc:chgData name="alice turley" userId="42a12830ca471250" providerId="LiveId" clId="{B69282D4-04F2-43E6-B540-0C65BF2005D5}" dt="2021-04-06T20:17:19.576" v="6592" actId="14100"/>
        <pc:sldMkLst>
          <pc:docMk/>
          <pc:sldMk cId="4133151915" sldId="313"/>
        </pc:sldMkLst>
        <pc:spChg chg="mod ord">
          <ac:chgData name="alice turley" userId="42a12830ca471250" providerId="LiveId" clId="{B69282D4-04F2-43E6-B540-0C65BF2005D5}" dt="2021-04-05T19:03:21.069" v="3292" actId="20577"/>
          <ac:spMkLst>
            <pc:docMk/>
            <pc:sldMk cId="4133151915" sldId="313"/>
            <ac:spMk id="2" creationId="{A71011B4-55E1-470F-A9FE-E4B8957D28FD}"/>
          </ac:spMkLst>
        </pc:spChg>
        <pc:spChg chg="del">
          <ac:chgData name="alice turley" userId="42a12830ca471250" providerId="LiveId" clId="{B69282D4-04F2-43E6-B540-0C65BF2005D5}" dt="2021-04-04T20:21:17.683" v="1682" actId="931"/>
          <ac:spMkLst>
            <pc:docMk/>
            <pc:sldMk cId="4133151915" sldId="313"/>
            <ac:spMk id="3" creationId="{11329647-DB34-4D1F-BE3B-2AD39C5C644B}"/>
          </ac:spMkLst>
        </pc:spChg>
        <pc:spChg chg="del mod ord">
          <ac:chgData name="alice turley" userId="42a12830ca471250" providerId="LiveId" clId="{B69282D4-04F2-43E6-B540-0C65BF2005D5}" dt="2021-04-05T03:35:40.480" v="2145" actId="478"/>
          <ac:spMkLst>
            <pc:docMk/>
            <pc:sldMk cId="4133151915" sldId="313"/>
            <ac:spMk id="4" creationId="{68C106DD-4298-41D3-9BD3-C4AA7DB43CA9}"/>
          </ac:spMkLst>
        </pc:spChg>
        <pc:spChg chg="del mod ord">
          <ac:chgData name="alice turley" userId="42a12830ca471250" providerId="LiveId" clId="{B69282D4-04F2-43E6-B540-0C65BF2005D5}" dt="2021-04-05T03:35:43.856" v="2146" actId="478"/>
          <ac:spMkLst>
            <pc:docMk/>
            <pc:sldMk cId="4133151915" sldId="313"/>
            <ac:spMk id="5" creationId="{9916D44B-071E-4A64-8D90-8D89D01FC745}"/>
          </ac:spMkLst>
        </pc:spChg>
        <pc:spChg chg="del mod ord">
          <ac:chgData name="alice turley" userId="42a12830ca471250" providerId="LiveId" clId="{B69282D4-04F2-43E6-B540-0C65BF2005D5}" dt="2021-04-05T03:35:47.488" v="2147" actId="478"/>
          <ac:spMkLst>
            <pc:docMk/>
            <pc:sldMk cId="4133151915" sldId="313"/>
            <ac:spMk id="6" creationId="{9314928B-448C-472F-8BB9-EFDA25F95077}"/>
          </ac:spMkLst>
        </pc:spChg>
        <pc:spChg chg="add mod">
          <ac:chgData name="alice turley" userId="42a12830ca471250" providerId="LiveId" clId="{B69282D4-04F2-43E6-B540-0C65BF2005D5}" dt="2021-04-06T00:49:34.018" v="4105" actId="2711"/>
          <ac:spMkLst>
            <pc:docMk/>
            <pc:sldMk cId="4133151915" sldId="313"/>
            <ac:spMk id="7" creationId="{290281EF-06E2-40B8-A44E-1DCE0BAE1BEA}"/>
          </ac:spMkLst>
        </pc:spChg>
        <pc:spChg chg="add del mod">
          <ac:chgData name="alice turley" userId="42a12830ca471250" providerId="LiveId" clId="{B69282D4-04F2-43E6-B540-0C65BF2005D5}" dt="2021-04-04T20:22:45.135" v="1686" actId="931"/>
          <ac:spMkLst>
            <pc:docMk/>
            <pc:sldMk cId="4133151915" sldId="313"/>
            <ac:spMk id="10" creationId="{7FD7E14A-3EC6-43D3-9C47-2C4B7261B69D}"/>
          </ac:spMkLst>
        </pc:spChg>
        <pc:spChg chg="add del mod ord">
          <ac:chgData name="alice turley" userId="42a12830ca471250" providerId="LiveId" clId="{B69282D4-04F2-43E6-B540-0C65BF2005D5}" dt="2021-04-04T20:38:41.360" v="1906" actId="700"/>
          <ac:spMkLst>
            <pc:docMk/>
            <pc:sldMk cId="4133151915" sldId="313"/>
            <ac:spMk id="13" creationId="{DA6FFB24-88BD-4F5B-9EA8-C921BB1EA7C3}"/>
          </ac:spMkLst>
        </pc:spChg>
        <pc:spChg chg="add del mod ord">
          <ac:chgData name="alice turley" userId="42a12830ca471250" providerId="LiveId" clId="{B69282D4-04F2-43E6-B540-0C65BF2005D5}" dt="2021-04-04T20:38:41.360" v="1906" actId="700"/>
          <ac:spMkLst>
            <pc:docMk/>
            <pc:sldMk cId="4133151915" sldId="313"/>
            <ac:spMk id="14" creationId="{591E5604-06A0-4B63-AD71-A0E1F65C280C}"/>
          </ac:spMkLst>
        </pc:spChg>
        <pc:spChg chg="add del mod ord">
          <ac:chgData name="alice turley" userId="42a12830ca471250" providerId="LiveId" clId="{B69282D4-04F2-43E6-B540-0C65BF2005D5}" dt="2021-04-04T20:38:41.360" v="1906" actId="700"/>
          <ac:spMkLst>
            <pc:docMk/>
            <pc:sldMk cId="4133151915" sldId="313"/>
            <ac:spMk id="15" creationId="{F2A7F92A-3336-405A-A79E-E27BC79833F7}"/>
          </ac:spMkLst>
        </pc:spChg>
        <pc:spChg chg="add del mod">
          <ac:chgData name="alice turley" userId="42a12830ca471250" providerId="LiveId" clId="{B69282D4-04F2-43E6-B540-0C65BF2005D5}" dt="2021-04-05T03:34:58.369" v="2143" actId="478"/>
          <ac:spMkLst>
            <pc:docMk/>
            <pc:sldMk cId="4133151915" sldId="313"/>
            <ac:spMk id="17" creationId="{F99E7FD2-6EE4-455D-B150-6AD2810EB50F}"/>
          </ac:spMkLst>
        </pc:spChg>
        <pc:spChg chg="add mod ord">
          <ac:chgData name="alice turley" userId="42a12830ca471250" providerId="LiveId" clId="{B69282D4-04F2-43E6-B540-0C65BF2005D5}" dt="2021-04-06T20:17:19.576" v="6592" actId="14100"/>
          <ac:spMkLst>
            <pc:docMk/>
            <pc:sldMk cId="4133151915" sldId="313"/>
            <ac:spMk id="19" creationId="{33DDE813-BF83-40FE-A5EE-B78C41BA8DF5}"/>
          </ac:spMkLst>
        </pc:spChg>
        <pc:picChg chg="add del mod">
          <ac:chgData name="alice turley" userId="42a12830ca471250" providerId="LiveId" clId="{B69282D4-04F2-43E6-B540-0C65BF2005D5}" dt="2021-04-04T20:21:33.791" v="1685" actId="478"/>
          <ac:picMkLst>
            <pc:docMk/>
            <pc:sldMk cId="4133151915" sldId="313"/>
            <ac:picMk id="8" creationId="{3BB4A51A-83AF-4C0B-8A81-6F5B93AA8BF4}"/>
          </ac:picMkLst>
        </pc:picChg>
        <pc:picChg chg="add del mod ord">
          <ac:chgData name="alice turley" userId="42a12830ca471250" providerId="LiveId" clId="{B69282D4-04F2-43E6-B540-0C65BF2005D5}" dt="2021-04-05T03:32:52.892" v="2111" actId="21"/>
          <ac:picMkLst>
            <pc:docMk/>
            <pc:sldMk cId="4133151915" sldId="313"/>
            <ac:picMk id="12" creationId="{CEC754B6-09FE-498D-BA2E-6953F4FE2C0A}"/>
          </ac:picMkLst>
        </pc:picChg>
        <pc:picChg chg="add mod">
          <ac:chgData name="alice turley" userId="42a12830ca471250" providerId="LiveId" clId="{B69282D4-04F2-43E6-B540-0C65BF2005D5}" dt="2021-04-05T23:02:16.283" v="3625" actId="1076"/>
          <ac:picMkLst>
            <pc:docMk/>
            <pc:sldMk cId="4133151915" sldId="313"/>
            <ac:picMk id="21" creationId="{0A42C06C-4021-4F94-8A22-F902D1E0AAF8}"/>
          </ac:picMkLst>
        </pc:picChg>
      </pc:sldChg>
      <pc:sldChg chg="addSp delSp modSp new del mod ord modClrScheme chgLayout">
        <pc:chgData name="alice turley" userId="42a12830ca471250" providerId="LiveId" clId="{B69282D4-04F2-43E6-B540-0C65BF2005D5}" dt="2021-04-05T23:18:28.414" v="3647" actId="47"/>
        <pc:sldMkLst>
          <pc:docMk/>
          <pc:sldMk cId="1307725261" sldId="314"/>
        </pc:sldMkLst>
        <pc:spChg chg="mod ord">
          <ac:chgData name="alice turley" userId="42a12830ca471250" providerId="LiveId" clId="{B69282D4-04F2-43E6-B540-0C65BF2005D5}" dt="2021-04-05T19:13:42.016" v="3518" actId="6549"/>
          <ac:spMkLst>
            <pc:docMk/>
            <pc:sldMk cId="1307725261" sldId="314"/>
            <ac:spMk id="2" creationId="{6D877975-D9B6-472D-83C1-42706C436918}"/>
          </ac:spMkLst>
        </pc:spChg>
        <pc:spChg chg="del mod ord">
          <ac:chgData name="alice turley" userId="42a12830ca471250" providerId="LiveId" clId="{B69282D4-04F2-43E6-B540-0C65BF2005D5}" dt="2021-04-05T19:13:19.310" v="3490" actId="700"/>
          <ac:spMkLst>
            <pc:docMk/>
            <pc:sldMk cId="1307725261" sldId="314"/>
            <ac:spMk id="3" creationId="{05FB199E-33D6-49E2-998B-F44D8C50400A}"/>
          </ac:spMkLst>
        </pc:spChg>
        <pc:spChg chg="del">
          <ac:chgData name="alice turley" userId="42a12830ca471250" providerId="LiveId" clId="{B69282D4-04F2-43E6-B540-0C65BF2005D5}" dt="2021-04-04T20:26:21.019" v="1690" actId="931"/>
          <ac:spMkLst>
            <pc:docMk/>
            <pc:sldMk cId="1307725261" sldId="314"/>
            <ac:spMk id="4" creationId="{C81C4899-974E-4905-9178-3C2CDD291DE1}"/>
          </ac:spMkLst>
        </pc:spChg>
        <pc:spChg chg="add mod">
          <ac:chgData name="alice turley" userId="42a12830ca471250" providerId="LiveId" clId="{B69282D4-04F2-43E6-B540-0C65BF2005D5}" dt="2021-04-05T23:18:16.389" v="3644" actId="21"/>
          <ac:spMkLst>
            <pc:docMk/>
            <pc:sldMk cId="1307725261" sldId="314"/>
            <ac:spMk id="5" creationId="{87F6ADF4-FD88-43D1-9392-3CFABBC49A84}"/>
          </ac:spMkLst>
        </pc:spChg>
        <pc:picChg chg="add del mod ord">
          <ac:chgData name="alice turley" userId="42a12830ca471250" providerId="LiveId" clId="{B69282D4-04F2-43E6-B540-0C65BF2005D5}" dt="2021-04-05T23:18:16.389" v="3644" actId="21"/>
          <ac:picMkLst>
            <pc:docMk/>
            <pc:sldMk cId="1307725261" sldId="314"/>
            <ac:picMk id="6" creationId="{3B7D8AF1-3C49-4C4B-9DA4-D1FD326E752A}"/>
          </ac:picMkLst>
        </pc:picChg>
      </pc:sldChg>
      <pc:sldChg chg="addSp delSp modSp new mod ord">
        <pc:chgData name="alice turley" userId="42a12830ca471250" providerId="LiveId" clId="{B69282D4-04F2-43E6-B540-0C65BF2005D5}" dt="2021-04-07T01:50:31.753" v="10798" actId="1076"/>
        <pc:sldMkLst>
          <pc:docMk/>
          <pc:sldMk cId="158894590" sldId="315"/>
        </pc:sldMkLst>
        <pc:spChg chg="mod">
          <ac:chgData name="alice turley" userId="42a12830ca471250" providerId="LiveId" clId="{B69282D4-04F2-43E6-B540-0C65BF2005D5}" dt="2021-04-07T01:47:00.221" v="10792" actId="20577"/>
          <ac:spMkLst>
            <pc:docMk/>
            <pc:sldMk cId="158894590" sldId="315"/>
            <ac:spMk id="2" creationId="{EEC72E43-E360-4C47-AF00-DD5D39E54D1E}"/>
          </ac:spMkLst>
        </pc:spChg>
        <pc:spChg chg="del">
          <ac:chgData name="alice turley" userId="42a12830ca471250" providerId="LiveId" clId="{B69282D4-04F2-43E6-B540-0C65BF2005D5}" dt="2021-04-04T20:27:03.740" v="1692" actId="931"/>
          <ac:spMkLst>
            <pc:docMk/>
            <pc:sldMk cId="158894590" sldId="315"/>
            <ac:spMk id="3" creationId="{97054760-BA1D-4EDF-A77D-E7DBCF4654AF}"/>
          </ac:spMkLst>
        </pc:spChg>
        <pc:spChg chg="del">
          <ac:chgData name="alice turley" userId="42a12830ca471250" providerId="LiveId" clId="{B69282D4-04F2-43E6-B540-0C65BF2005D5}" dt="2021-04-05T03:39:19.799" v="2185" actId="478"/>
          <ac:spMkLst>
            <pc:docMk/>
            <pc:sldMk cId="158894590" sldId="315"/>
            <ac:spMk id="4" creationId="{0785B86A-62AA-47BA-8709-80BD4D239126}"/>
          </ac:spMkLst>
        </pc:spChg>
        <pc:spChg chg="del">
          <ac:chgData name="alice turley" userId="42a12830ca471250" providerId="LiveId" clId="{B69282D4-04F2-43E6-B540-0C65BF2005D5}" dt="2021-04-05T03:39:23.352" v="2186" actId="478"/>
          <ac:spMkLst>
            <pc:docMk/>
            <pc:sldMk cId="158894590" sldId="315"/>
            <ac:spMk id="5" creationId="{672CA285-D0EF-49B8-BA3A-3736200EAC72}"/>
          </ac:spMkLst>
        </pc:spChg>
        <pc:spChg chg="add del mod">
          <ac:chgData name="alice turley" userId="42a12830ca471250" providerId="LiveId" clId="{B69282D4-04F2-43E6-B540-0C65BF2005D5}" dt="2021-04-06T22:35:47.728" v="8298" actId="931"/>
          <ac:spMkLst>
            <pc:docMk/>
            <pc:sldMk cId="158894590" sldId="315"/>
            <ac:spMk id="6" creationId="{6935BA4B-FA38-420A-A6FB-9F37D262C15D}"/>
          </ac:spMkLst>
        </pc:spChg>
        <pc:spChg chg="del">
          <ac:chgData name="alice turley" userId="42a12830ca471250" providerId="LiveId" clId="{B69282D4-04F2-43E6-B540-0C65BF2005D5}" dt="2021-04-05T03:39:27.649" v="2187" actId="478"/>
          <ac:spMkLst>
            <pc:docMk/>
            <pc:sldMk cId="158894590" sldId="315"/>
            <ac:spMk id="6" creationId="{89A87E47-F71A-4600-9948-F2F2B8EDB93F}"/>
          </ac:spMkLst>
        </pc:spChg>
        <pc:picChg chg="add mod">
          <ac:chgData name="alice turley" userId="42a12830ca471250" providerId="LiveId" clId="{B69282D4-04F2-43E6-B540-0C65BF2005D5}" dt="2021-04-06T22:35:11.060" v="8296" actId="1076"/>
          <ac:picMkLst>
            <pc:docMk/>
            <pc:sldMk cId="158894590" sldId="315"/>
            <ac:picMk id="4" creationId="{17909571-1EC1-49F2-8140-97784DE0C442}"/>
          </ac:picMkLst>
        </pc:picChg>
        <pc:picChg chg="add del mod">
          <ac:chgData name="alice turley" userId="42a12830ca471250" providerId="LiveId" clId="{B69282D4-04F2-43E6-B540-0C65BF2005D5}" dt="2021-04-06T22:35:14.247" v="8297" actId="478"/>
          <ac:picMkLst>
            <pc:docMk/>
            <pc:sldMk cId="158894590" sldId="315"/>
            <ac:picMk id="8" creationId="{CE713CA4-B17F-441B-BDBC-B37A9217BB5C}"/>
          </ac:picMkLst>
        </pc:picChg>
        <pc:picChg chg="add mod">
          <ac:chgData name="alice turley" userId="42a12830ca471250" providerId="LiveId" clId="{B69282D4-04F2-43E6-B540-0C65BF2005D5}" dt="2021-04-07T01:50:31.753" v="10798" actId="1076"/>
          <ac:picMkLst>
            <pc:docMk/>
            <pc:sldMk cId="158894590" sldId="315"/>
            <ac:picMk id="9" creationId="{BF0FA031-4DCA-4B8B-A68B-60FFC872F481}"/>
          </ac:picMkLst>
        </pc:picChg>
      </pc:sldChg>
      <pc:sldChg chg="delSp modSp new del mod ord">
        <pc:chgData name="alice turley" userId="42a12830ca471250" providerId="LiveId" clId="{B69282D4-04F2-43E6-B540-0C65BF2005D5}" dt="2021-04-06T19:19:08.248" v="4850" actId="2696"/>
        <pc:sldMkLst>
          <pc:docMk/>
          <pc:sldMk cId="3713316324" sldId="316"/>
        </pc:sldMkLst>
        <pc:spChg chg="mod">
          <ac:chgData name="alice turley" userId="42a12830ca471250" providerId="LiveId" clId="{B69282D4-04F2-43E6-B540-0C65BF2005D5}" dt="2021-04-05T03:57:14.750" v="2441" actId="21"/>
          <ac:spMkLst>
            <pc:docMk/>
            <pc:sldMk cId="3713316324" sldId="316"/>
            <ac:spMk id="3" creationId="{3A4896CD-A8E6-453F-8BF0-3E149A67C993}"/>
          </ac:spMkLst>
        </pc:spChg>
        <pc:spChg chg="del">
          <ac:chgData name="alice turley" userId="42a12830ca471250" providerId="LiveId" clId="{B69282D4-04F2-43E6-B540-0C65BF2005D5}" dt="2021-04-05T03:39:34.105" v="2188" actId="478"/>
          <ac:spMkLst>
            <pc:docMk/>
            <pc:sldMk cId="3713316324" sldId="316"/>
            <ac:spMk id="4" creationId="{CED95B82-C913-4060-90B9-CBAF8E5ECC26}"/>
          </ac:spMkLst>
        </pc:spChg>
        <pc:spChg chg="del">
          <ac:chgData name="alice turley" userId="42a12830ca471250" providerId="LiveId" clId="{B69282D4-04F2-43E6-B540-0C65BF2005D5}" dt="2021-04-05T03:39:36.793" v="2189" actId="478"/>
          <ac:spMkLst>
            <pc:docMk/>
            <pc:sldMk cId="3713316324" sldId="316"/>
            <ac:spMk id="5" creationId="{AFD4AE11-6EF9-4552-B1B9-98EF4B006CF5}"/>
          </ac:spMkLst>
        </pc:spChg>
        <pc:spChg chg="del">
          <ac:chgData name="alice turley" userId="42a12830ca471250" providerId="LiveId" clId="{B69282D4-04F2-43E6-B540-0C65BF2005D5}" dt="2021-04-05T03:39:39.497" v="2190" actId="478"/>
          <ac:spMkLst>
            <pc:docMk/>
            <pc:sldMk cId="3713316324" sldId="316"/>
            <ac:spMk id="6" creationId="{E3E37D9F-B6E1-47D1-B0A4-E3B82970B1FA}"/>
          </ac:spMkLst>
        </pc:spChg>
      </pc:sldChg>
      <pc:sldChg chg="addSp delSp modSp add mod">
        <pc:chgData name="alice turley" userId="42a12830ca471250" providerId="LiveId" clId="{B69282D4-04F2-43E6-B540-0C65BF2005D5}" dt="2021-04-06T19:21:54.453" v="4877" actId="14100"/>
        <pc:sldMkLst>
          <pc:docMk/>
          <pc:sldMk cId="3890009589" sldId="316"/>
        </pc:sldMkLst>
        <pc:spChg chg="mod">
          <ac:chgData name="alice turley" userId="42a12830ca471250" providerId="LiveId" clId="{B69282D4-04F2-43E6-B540-0C65BF2005D5}" dt="2021-04-06T19:19:26.542" v="4866" actId="20577"/>
          <ac:spMkLst>
            <pc:docMk/>
            <pc:sldMk cId="3890009589" sldId="316"/>
            <ac:spMk id="2" creationId="{C277A5F2-F301-43DC-BA64-611F2A36EC0D}"/>
          </ac:spMkLst>
        </pc:spChg>
        <pc:spChg chg="add del">
          <ac:chgData name="alice turley" userId="42a12830ca471250" providerId="LiveId" clId="{B69282D4-04F2-43E6-B540-0C65BF2005D5}" dt="2021-04-06T19:20:12.278" v="4869" actId="931"/>
          <ac:spMkLst>
            <pc:docMk/>
            <pc:sldMk cId="3890009589" sldId="316"/>
            <ac:spMk id="3" creationId="{3A4896CD-A8E6-453F-8BF0-3E149A67C993}"/>
          </ac:spMkLst>
        </pc:spChg>
        <pc:picChg chg="add del mod">
          <ac:chgData name="alice turley" userId="42a12830ca471250" providerId="LiveId" clId="{B69282D4-04F2-43E6-B540-0C65BF2005D5}" dt="2021-04-06T19:19:58.920" v="4868" actId="931"/>
          <ac:picMkLst>
            <pc:docMk/>
            <pc:sldMk cId="3890009589" sldId="316"/>
            <ac:picMk id="5" creationId="{230F729D-D2D6-4037-83F8-846BBFBD4E31}"/>
          </ac:picMkLst>
        </pc:picChg>
        <pc:picChg chg="add mod">
          <ac:chgData name="alice turley" userId="42a12830ca471250" providerId="LiveId" clId="{B69282D4-04F2-43E6-B540-0C65BF2005D5}" dt="2021-04-06T19:20:31.108" v="4871" actId="1076"/>
          <ac:picMkLst>
            <pc:docMk/>
            <pc:sldMk cId="3890009589" sldId="316"/>
            <ac:picMk id="7" creationId="{C6BE6C56-F757-41DA-945D-B6B241A27B7C}"/>
          </ac:picMkLst>
        </pc:picChg>
        <pc:picChg chg="add mod">
          <ac:chgData name="alice turley" userId="42a12830ca471250" providerId="LiveId" clId="{B69282D4-04F2-43E6-B540-0C65BF2005D5}" dt="2021-04-06T19:21:54.453" v="4877" actId="14100"/>
          <ac:picMkLst>
            <pc:docMk/>
            <pc:sldMk cId="3890009589" sldId="316"/>
            <ac:picMk id="9" creationId="{AEFE806E-21E8-406F-9D65-145E95D6B556}"/>
          </ac:picMkLst>
        </pc:picChg>
      </pc:sldChg>
      <pc:sldChg chg="addSp delSp modSp new mod ord">
        <pc:chgData name="alice turley" userId="42a12830ca471250" providerId="LiveId" clId="{B69282D4-04F2-43E6-B540-0C65BF2005D5}" dt="2021-04-07T02:04:12.794" v="11502" actId="1076"/>
        <pc:sldMkLst>
          <pc:docMk/>
          <pc:sldMk cId="2872937376" sldId="317"/>
        </pc:sldMkLst>
        <pc:spChg chg="mod">
          <ac:chgData name="alice turley" userId="42a12830ca471250" providerId="LiveId" clId="{B69282D4-04F2-43E6-B540-0C65BF2005D5}" dt="2021-04-07T01:16:11.502" v="9559" actId="20577"/>
          <ac:spMkLst>
            <pc:docMk/>
            <pc:sldMk cId="2872937376" sldId="317"/>
            <ac:spMk id="2" creationId="{7E89C6E2-A62F-4D6D-A659-65BF67D0ADB2}"/>
          </ac:spMkLst>
        </pc:spChg>
        <pc:spChg chg="mod">
          <ac:chgData name="alice turley" userId="42a12830ca471250" providerId="LiveId" clId="{B69282D4-04F2-43E6-B540-0C65BF2005D5}" dt="2021-04-07T02:04:11.080" v="11501" actId="14100"/>
          <ac:spMkLst>
            <pc:docMk/>
            <pc:sldMk cId="2872937376" sldId="317"/>
            <ac:spMk id="3" creationId="{DBCD0FF5-52CB-4D48-9766-7379026ACC07}"/>
          </ac:spMkLst>
        </pc:spChg>
        <pc:spChg chg="del">
          <ac:chgData name="alice turley" userId="42a12830ca471250" providerId="LiveId" clId="{B69282D4-04F2-43E6-B540-0C65BF2005D5}" dt="2021-04-05T03:39:06.369" v="2182" actId="478"/>
          <ac:spMkLst>
            <pc:docMk/>
            <pc:sldMk cId="2872937376" sldId="317"/>
            <ac:spMk id="4" creationId="{DF9B6DCA-AA04-4D61-A9F5-2E9FA1A327B3}"/>
          </ac:spMkLst>
        </pc:spChg>
        <pc:spChg chg="del">
          <ac:chgData name="alice turley" userId="42a12830ca471250" providerId="LiveId" clId="{B69282D4-04F2-43E6-B540-0C65BF2005D5}" dt="2021-04-05T03:39:08.609" v="2183" actId="478"/>
          <ac:spMkLst>
            <pc:docMk/>
            <pc:sldMk cId="2872937376" sldId="317"/>
            <ac:spMk id="5" creationId="{42B76D83-DC73-4DEF-B36D-A68C46D9F952}"/>
          </ac:spMkLst>
        </pc:spChg>
        <pc:spChg chg="del">
          <ac:chgData name="alice turley" userId="42a12830ca471250" providerId="LiveId" clId="{B69282D4-04F2-43E6-B540-0C65BF2005D5}" dt="2021-04-05T03:39:10.681" v="2184" actId="478"/>
          <ac:spMkLst>
            <pc:docMk/>
            <pc:sldMk cId="2872937376" sldId="317"/>
            <ac:spMk id="6" creationId="{C73BF36A-7D87-44E3-9767-45B2F37971C2}"/>
          </ac:spMkLst>
        </pc:spChg>
        <pc:picChg chg="add del mod">
          <ac:chgData name="alice turley" userId="42a12830ca471250" providerId="LiveId" clId="{B69282D4-04F2-43E6-B540-0C65BF2005D5}" dt="2021-04-06T01:19:17.920" v="4753" actId="478"/>
          <ac:picMkLst>
            <pc:docMk/>
            <pc:sldMk cId="2872937376" sldId="317"/>
            <ac:picMk id="5" creationId="{1B13C362-A66E-44C1-AA54-DFC0C94C4448}"/>
          </ac:picMkLst>
        </pc:picChg>
        <pc:picChg chg="add del mod">
          <ac:chgData name="alice turley" userId="42a12830ca471250" providerId="LiveId" clId="{B69282D4-04F2-43E6-B540-0C65BF2005D5}" dt="2021-04-06T01:14:36.304" v="4727" actId="21"/>
          <ac:picMkLst>
            <pc:docMk/>
            <pc:sldMk cId="2872937376" sldId="317"/>
            <ac:picMk id="7" creationId="{166B9E79-FFF9-4337-87A4-811DFC90F3DC}"/>
          </ac:picMkLst>
        </pc:picChg>
        <pc:picChg chg="add mod">
          <ac:chgData name="alice turley" userId="42a12830ca471250" providerId="LiveId" clId="{B69282D4-04F2-43E6-B540-0C65BF2005D5}" dt="2021-04-07T02:04:12.794" v="11502" actId="1076"/>
          <ac:picMkLst>
            <pc:docMk/>
            <pc:sldMk cId="2872937376" sldId="317"/>
            <ac:picMk id="8" creationId="{49F5E312-68B0-4EFD-A0C8-D12B9092C870}"/>
          </ac:picMkLst>
        </pc:picChg>
      </pc:sldChg>
      <pc:sldChg chg="new del">
        <pc:chgData name="alice turley" userId="42a12830ca471250" providerId="LiveId" clId="{B69282D4-04F2-43E6-B540-0C65BF2005D5}" dt="2021-04-04T21:22:38.448" v="1980" actId="680"/>
        <pc:sldMkLst>
          <pc:docMk/>
          <pc:sldMk cId="3312568856" sldId="317"/>
        </pc:sldMkLst>
      </pc:sldChg>
      <pc:sldChg chg="add">
        <pc:chgData name="alice turley" userId="42a12830ca471250" providerId="LiveId" clId="{B69282D4-04F2-43E6-B540-0C65BF2005D5}" dt="2021-04-05T03:27:50.498" v="2098"/>
        <pc:sldMkLst>
          <pc:docMk/>
          <pc:sldMk cId="0" sldId="594"/>
        </pc:sldMkLst>
      </pc:sldChg>
      <pc:sldChg chg="add setBg">
        <pc:chgData name="alice turley" userId="42a12830ca471250" providerId="LiveId" clId="{B69282D4-04F2-43E6-B540-0C65BF2005D5}" dt="2021-04-05T03:25:07.345" v="2038"/>
        <pc:sldMkLst>
          <pc:docMk/>
          <pc:sldMk cId="0" sldId="611"/>
        </pc:sldMkLst>
      </pc:sldChg>
      <pc:sldChg chg="modSp add mod setBg">
        <pc:chgData name="alice turley" userId="42a12830ca471250" providerId="LiveId" clId="{B69282D4-04F2-43E6-B540-0C65BF2005D5}" dt="2021-04-05T03:29:56.012" v="2102" actId="6549"/>
        <pc:sldMkLst>
          <pc:docMk/>
          <pc:sldMk cId="0" sldId="612"/>
        </pc:sldMkLst>
        <pc:spChg chg="mod">
          <ac:chgData name="alice turley" userId="42a12830ca471250" providerId="LiveId" clId="{B69282D4-04F2-43E6-B540-0C65BF2005D5}" dt="2021-04-05T03:29:56.012" v="2102" actId="6549"/>
          <ac:spMkLst>
            <pc:docMk/>
            <pc:sldMk cId="0" sldId="612"/>
            <ac:spMk id="2" creationId="{AC8AE610-C412-49AE-89CD-99E0566E7EF5}"/>
          </ac:spMkLst>
        </pc:spChg>
      </pc:sldChg>
      <pc:sldChg chg="modSp add mod setBg">
        <pc:chgData name="alice turley" userId="42a12830ca471250" providerId="LiveId" clId="{B69282D4-04F2-43E6-B540-0C65BF2005D5}" dt="2021-04-05T03:30:42.782" v="2106" actId="1076"/>
        <pc:sldMkLst>
          <pc:docMk/>
          <pc:sldMk cId="0" sldId="613"/>
        </pc:sldMkLst>
        <pc:spChg chg="mod">
          <ac:chgData name="alice turley" userId="42a12830ca471250" providerId="LiveId" clId="{B69282D4-04F2-43E6-B540-0C65BF2005D5}" dt="2021-04-05T03:30:42.782" v="2106" actId="1076"/>
          <ac:spMkLst>
            <pc:docMk/>
            <pc:sldMk cId="0" sldId="613"/>
            <ac:spMk id="24" creationId="{119C7E2B-EC59-4D98-A379-34DDFDA3EEB4}"/>
          </ac:spMkLst>
        </pc:spChg>
        <pc:spChg chg="mod">
          <ac:chgData name="alice turley" userId="42a12830ca471250" providerId="LiveId" clId="{B69282D4-04F2-43E6-B540-0C65BF2005D5}" dt="2021-04-05T03:30:32.983" v="2105" actId="1076"/>
          <ac:spMkLst>
            <pc:docMk/>
            <pc:sldMk cId="0" sldId="613"/>
            <ac:spMk id="28" creationId="{597B2A1C-154F-4A5F-B3F9-B935348C2960}"/>
          </ac:spMkLst>
        </pc:spChg>
      </pc:sldChg>
      <pc:sldChg chg="modSp add mod">
        <pc:chgData name="alice turley" userId="42a12830ca471250" providerId="LiveId" clId="{B69282D4-04F2-43E6-B540-0C65BF2005D5}" dt="2021-04-07T02:22:29.415" v="11522" actId="20577"/>
        <pc:sldMkLst>
          <pc:docMk/>
          <pc:sldMk cId="0" sldId="614"/>
        </pc:sldMkLst>
        <pc:spChg chg="mod">
          <ac:chgData name="alice turley" userId="42a12830ca471250" providerId="LiveId" clId="{B69282D4-04F2-43E6-B540-0C65BF2005D5}" dt="2021-04-07T02:22:29.415" v="11522" actId="20577"/>
          <ac:spMkLst>
            <pc:docMk/>
            <pc:sldMk cId="0" sldId="614"/>
            <ac:spMk id="84994" creationId="{54DFAF64-6DDA-45BB-BBAE-A0EDCD22B6F1}"/>
          </ac:spMkLst>
        </pc:spChg>
      </pc:sldChg>
      <pc:sldChg chg="delSp modSp add mod">
        <pc:chgData name="alice turley" userId="42a12830ca471250" providerId="LiveId" clId="{B69282D4-04F2-43E6-B540-0C65BF2005D5}" dt="2021-04-07T02:05:16.801" v="11519" actId="478"/>
        <pc:sldMkLst>
          <pc:docMk/>
          <pc:sldMk cId="0" sldId="625"/>
        </pc:sldMkLst>
        <pc:spChg chg="mod">
          <ac:chgData name="alice turley" userId="42a12830ca471250" providerId="LiveId" clId="{B69282D4-04F2-43E6-B540-0C65BF2005D5}" dt="2021-04-06T20:50:06.572" v="7383" actId="14100"/>
          <ac:spMkLst>
            <pc:docMk/>
            <pc:sldMk cId="0" sldId="625"/>
            <ac:spMk id="5" creationId="{DDC7F071-BFBA-43FA-990F-47727515099D}"/>
          </ac:spMkLst>
        </pc:spChg>
        <pc:spChg chg="mod">
          <ac:chgData name="alice turley" userId="42a12830ca471250" providerId="LiveId" clId="{B69282D4-04F2-43E6-B540-0C65BF2005D5}" dt="2021-04-07T02:05:13.587" v="11517" actId="6549"/>
          <ac:spMkLst>
            <pc:docMk/>
            <pc:sldMk cId="0" sldId="625"/>
            <ac:spMk id="87042" creationId="{84BC45FB-D1CA-4676-8F80-31F8DF96FC22}"/>
          </ac:spMkLst>
        </pc:spChg>
        <pc:picChg chg="del">
          <ac:chgData name="alice turley" userId="42a12830ca471250" providerId="LiveId" clId="{B69282D4-04F2-43E6-B540-0C65BF2005D5}" dt="2021-04-07T02:05:16.801" v="11519" actId="478"/>
          <ac:picMkLst>
            <pc:docMk/>
            <pc:sldMk cId="0" sldId="625"/>
            <ac:picMk id="2" creationId="{7F5E9663-FF37-4C41-8C12-52BDD71007E1}"/>
          </ac:picMkLst>
        </pc:picChg>
        <pc:picChg chg="del">
          <ac:chgData name="alice turley" userId="42a12830ca471250" providerId="LiveId" clId="{B69282D4-04F2-43E6-B540-0C65BF2005D5}" dt="2021-04-07T02:05:07.258" v="11516" actId="478"/>
          <ac:picMkLst>
            <pc:docMk/>
            <pc:sldMk cId="0" sldId="625"/>
            <ac:picMk id="3" creationId="{5D196475-4764-46F6-8B1B-48150B02EC23}"/>
          </ac:picMkLst>
        </pc:picChg>
        <pc:picChg chg="del">
          <ac:chgData name="alice turley" userId="42a12830ca471250" providerId="LiveId" clId="{B69282D4-04F2-43E6-B540-0C65BF2005D5}" dt="2021-04-07T02:05:15.834" v="11518" actId="478"/>
          <ac:picMkLst>
            <pc:docMk/>
            <pc:sldMk cId="0" sldId="625"/>
            <ac:picMk id="75778" creationId="{73879628-6AC5-4A38-912B-110E1159AC53}"/>
          </ac:picMkLst>
        </pc:picChg>
      </pc:sldChg>
      <pc:sldChg chg="addSp delSp modSp new mod ord">
        <pc:chgData name="alice turley" userId="42a12830ca471250" providerId="LiveId" clId="{B69282D4-04F2-43E6-B540-0C65BF2005D5}" dt="2021-04-06T19:49:57.528" v="5624" actId="6549"/>
        <pc:sldMkLst>
          <pc:docMk/>
          <pc:sldMk cId="1694292289" sldId="626"/>
        </pc:sldMkLst>
        <pc:spChg chg="mod">
          <ac:chgData name="alice turley" userId="42a12830ca471250" providerId="LiveId" clId="{B69282D4-04F2-43E6-B540-0C65BF2005D5}" dt="2021-04-06T19:46:04.689" v="5457" actId="20577"/>
          <ac:spMkLst>
            <pc:docMk/>
            <pc:sldMk cId="1694292289" sldId="626"/>
            <ac:spMk id="2" creationId="{6F41C3A2-4290-47F1-902F-EE41623DA794}"/>
          </ac:spMkLst>
        </pc:spChg>
        <pc:spChg chg="add del mod">
          <ac:chgData name="alice turley" userId="42a12830ca471250" providerId="LiveId" clId="{B69282D4-04F2-43E6-B540-0C65BF2005D5}" dt="2021-04-06T19:41:17.092" v="5043"/>
          <ac:spMkLst>
            <pc:docMk/>
            <pc:sldMk cId="1694292289" sldId="626"/>
            <ac:spMk id="3" creationId="{027B95B8-9209-4E42-9FC4-FBDAADD1908A}"/>
          </ac:spMkLst>
        </pc:spChg>
        <pc:spChg chg="del">
          <ac:chgData name="alice turley" userId="42a12830ca471250" providerId="LiveId" clId="{B69282D4-04F2-43E6-B540-0C65BF2005D5}" dt="2021-04-05T03:32:56.504" v="2112"/>
          <ac:spMkLst>
            <pc:docMk/>
            <pc:sldMk cId="1694292289" sldId="626"/>
            <ac:spMk id="3" creationId="{182C9408-FE64-4449-9F9E-F3ABE0A2E55A}"/>
          </ac:spMkLst>
        </pc:spChg>
        <pc:spChg chg="add mod">
          <ac:chgData name="alice turley" userId="42a12830ca471250" providerId="LiveId" clId="{B69282D4-04F2-43E6-B540-0C65BF2005D5}" dt="2021-04-06T19:49:57.528" v="5624" actId="6549"/>
          <ac:spMkLst>
            <pc:docMk/>
            <pc:sldMk cId="1694292289" sldId="626"/>
            <ac:spMk id="4" creationId="{2C26C9EB-F4AD-4B3A-9FA5-A9DDA3E213CE}"/>
          </ac:spMkLst>
        </pc:spChg>
        <pc:spChg chg="del">
          <ac:chgData name="alice turley" userId="42a12830ca471250" providerId="LiveId" clId="{B69282D4-04F2-43E6-B540-0C65BF2005D5}" dt="2021-04-05T03:39:00.665" v="2181" actId="478"/>
          <ac:spMkLst>
            <pc:docMk/>
            <pc:sldMk cId="1694292289" sldId="626"/>
            <ac:spMk id="4" creationId="{E226D4E5-5601-4AEA-8A6F-00FDC8F7FFA2}"/>
          </ac:spMkLst>
        </pc:spChg>
        <pc:spChg chg="del">
          <ac:chgData name="alice turley" userId="42a12830ca471250" providerId="LiveId" clId="{B69282D4-04F2-43E6-B540-0C65BF2005D5}" dt="2021-04-05T03:38:56.930" v="2180" actId="478"/>
          <ac:spMkLst>
            <pc:docMk/>
            <pc:sldMk cId="1694292289" sldId="626"/>
            <ac:spMk id="5" creationId="{86AA32A1-0EBF-4894-B71E-C465A52E7CF3}"/>
          </ac:spMkLst>
        </pc:spChg>
        <pc:spChg chg="del">
          <ac:chgData name="alice turley" userId="42a12830ca471250" providerId="LiveId" clId="{B69282D4-04F2-43E6-B540-0C65BF2005D5}" dt="2021-04-05T03:38:54.618" v="2179" actId="478"/>
          <ac:spMkLst>
            <pc:docMk/>
            <pc:sldMk cId="1694292289" sldId="626"/>
            <ac:spMk id="6" creationId="{37AF53F3-2F7A-4065-8291-01D84BF8DD45}"/>
          </ac:spMkLst>
        </pc:spChg>
        <pc:picChg chg="add mod">
          <ac:chgData name="alice turley" userId="42a12830ca471250" providerId="LiveId" clId="{B69282D4-04F2-43E6-B540-0C65BF2005D5}" dt="2021-04-05T03:32:59.517" v="2113" actId="1076"/>
          <ac:picMkLst>
            <pc:docMk/>
            <pc:sldMk cId="1694292289" sldId="626"/>
            <ac:picMk id="7" creationId="{ECF0C133-9055-47E0-AF9A-539BA0A3E6A6}"/>
          </ac:picMkLst>
        </pc:picChg>
      </pc:sldChg>
      <pc:sldChg chg="addSp delSp modSp new mod ord">
        <pc:chgData name="alice turley" userId="42a12830ca471250" providerId="LiveId" clId="{B69282D4-04F2-43E6-B540-0C65BF2005D5}" dt="2021-04-06T20:22:27.092" v="6675" actId="20577"/>
        <pc:sldMkLst>
          <pc:docMk/>
          <pc:sldMk cId="1450123982" sldId="627"/>
        </pc:sldMkLst>
        <pc:spChg chg="mod">
          <ac:chgData name="alice turley" userId="42a12830ca471250" providerId="LiveId" clId="{B69282D4-04F2-43E6-B540-0C65BF2005D5}" dt="2021-04-06T19:10:44.532" v="4823" actId="20577"/>
          <ac:spMkLst>
            <pc:docMk/>
            <pc:sldMk cId="1450123982" sldId="627"/>
            <ac:spMk id="2" creationId="{E465E4E0-163F-490D-AE82-F5EE82D7C303}"/>
          </ac:spMkLst>
        </pc:spChg>
        <pc:spChg chg="mod">
          <ac:chgData name="alice turley" userId="42a12830ca471250" providerId="LiveId" clId="{B69282D4-04F2-43E6-B540-0C65BF2005D5}" dt="2021-04-06T20:22:27.092" v="6675" actId="20577"/>
          <ac:spMkLst>
            <pc:docMk/>
            <pc:sldMk cId="1450123982" sldId="627"/>
            <ac:spMk id="3" creationId="{C0D53907-9494-4C19-B735-5EB7D9DB8553}"/>
          </ac:spMkLst>
        </pc:spChg>
        <pc:spChg chg="del">
          <ac:chgData name="alice turley" userId="42a12830ca471250" providerId="LiveId" clId="{B69282D4-04F2-43E6-B540-0C65BF2005D5}" dt="2021-04-05T03:36:02.480" v="2150" actId="478"/>
          <ac:spMkLst>
            <pc:docMk/>
            <pc:sldMk cId="1450123982" sldId="627"/>
            <ac:spMk id="4" creationId="{84918309-8CF1-45FE-984C-8E69AD3F606F}"/>
          </ac:spMkLst>
        </pc:spChg>
        <pc:spChg chg="del">
          <ac:chgData name="alice turley" userId="42a12830ca471250" providerId="LiveId" clId="{B69282D4-04F2-43E6-B540-0C65BF2005D5}" dt="2021-04-05T03:35:55.992" v="2148" actId="478"/>
          <ac:spMkLst>
            <pc:docMk/>
            <pc:sldMk cId="1450123982" sldId="627"/>
            <ac:spMk id="5" creationId="{B555FAAA-7D0C-4A4C-901F-E0DA5362BE24}"/>
          </ac:spMkLst>
        </pc:spChg>
        <pc:spChg chg="add mod">
          <ac:chgData name="alice turley" userId="42a12830ca471250" providerId="LiveId" clId="{B69282D4-04F2-43E6-B540-0C65BF2005D5}" dt="2021-04-06T20:05:40.361" v="6322" actId="1076"/>
          <ac:spMkLst>
            <pc:docMk/>
            <pc:sldMk cId="1450123982" sldId="627"/>
            <ac:spMk id="6" creationId="{17268511-FAC6-4A81-84F8-290200AAF732}"/>
          </ac:spMkLst>
        </pc:spChg>
        <pc:spChg chg="del">
          <ac:chgData name="alice turley" userId="42a12830ca471250" providerId="LiveId" clId="{B69282D4-04F2-43E6-B540-0C65BF2005D5}" dt="2021-04-05T03:35:58.280" v="2149" actId="478"/>
          <ac:spMkLst>
            <pc:docMk/>
            <pc:sldMk cId="1450123982" sldId="627"/>
            <ac:spMk id="6" creationId="{B3A130D4-3906-4B9B-BCAF-A0D38E6DC2ED}"/>
          </ac:spMkLst>
        </pc:spChg>
        <pc:spChg chg="add mod">
          <ac:chgData name="alice turley" userId="42a12830ca471250" providerId="LiveId" clId="{B69282D4-04F2-43E6-B540-0C65BF2005D5}" dt="2021-04-06T20:10:34.084" v="6422" actId="20577"/>
          <ac:spMkLst>
            <pc:docMk/>
            <pc:sldMk cId="1450123982" sldId="627"/>
            <ac:spMk id="9" creationId="{1D8CDFDB-BFD8-441A-9DF6-E1503215ACB1}"/>
          </ac:spMkLst>
        </pc:spChg>
        <pc:picChg chg="add mod">
          <ac:chgData name="alice turley" userId="42a12830ca471250" providerId="LiveId" clId="{B69282D4-04F2-43E6-B540-0C65BF2005D5}" dt="2021-04-06T20:05:36.094" v="6321" actId="1076"/>
          <ac:picMkLst>
            <pc:docMk/>
            <pc:sldMk cId="1450123982" sldId="627"/>
            <ac:picMk id="5" creationId="{48D5DE10-C24C-454D-B722-8F5B1D4DF208}"/>
          </ac:picMkLst>
        </pc:picChg>
        <pc:picChg chg="add mod">
          <ac:chgData name="alice turley" userId="42a12830ca471250" providerId="LiveId" clId="{B69282D4-04F2-43E6-B540-0C65BF2005D5}" dt="2021-04-06T20:09:28.187" v="6370" actId="1076"/>
          <ac:picMkLst>
            <pc:docMk/>
            <pc:sldMk cId="1450123982" sldId="627"/>
            <ac:picMk id="8" creationId="{BBA14785-F668-4206-B80F-5F46F74491EF}"/>
          </ac:picMkLst>
        </pc:picChg>
      </pc:sldChg>
      <pc:sldChg chg="addSp delSp modSp new mod">
        <pc:chgData name="alice turley" userId="42a12830ca471250" providerId="LiveId" clId="{B69282D4-04F2-43E6-B540-0C65BF2005D5}" dt="2021-04-06T19:25:06.088" v="4914" actId="2711"/>
        <pc:sldMkLst>
          <pc:docMk/>
          <pc:sldMk cId="4019507697" sldId="628"/>
        </pc:sldMkLst>
        <pc:spChg chg="mod">
          <ac:chgData name="alice turley" userId="42a12830ca471250" providerId="LiveId" clId="{B69282D4-04F2-43E6-B540-0C65BF2005D5}" dt="2021-04-05T03:47:13.339" v="2265" actId="20577"/>
          <ac:spMkLst>
            <pc:docMk/>
            <pc:sldMk cId="4019507697" sldId="628"/>
            <ac:spMk id="2" creationId="{86347C04-FB8E-496B-88B6-674A727CB92A}"/>
          </ac:spMkLst>
        </pc:spChg>
        <pc:spChg chg="mod">
          <ac:chgData name="alice turley" userId="42a12830ca471250" providerId="LiveId" clId="{B69282D4-04F2-43E6-B540-0C65BF2005D5}" dt="2021-04-06T19:25:06.088" v="4914" actId="2711"/>
          <ac:spMkLst>
            <pc:docMk/>
            <pc:sldMk cId="4019507697" sldId="628"/>
            <ac:spMk id="3" creationId="{74D3CCF1-2281-4C94-85D1-6BC9E33B3D6B}"/>
          </ac:spMkLst>
        </pc:spChg>
        <pc:spChg chg="del">
          <ac:chgData name="alice turley" userId="42a12830ca471250" providerId="LiveId" clId="{B69282D4-04F2-43E6-B540-0C65BF2005D5}" dt="2021-04-05T03:48:12.425" v="2266" actId="478"/>
          <ac:spMkLst>
            <pc:docMk/>
            <pc:sldMk cId="4019507697" sldId="628"/>
            <ac:spMk id="4" creationId="{D2EF3B02-C034-41A4-B305-ACBC425C0E29}"/>
          </ac:spMkLst>
        </pc:spChg>
        <pc:spChg chg="add del">
          <ac:chgData name="alice turley" userId="42a12830ca471250" providerId="LiveId" clId="{B69282D4-04F2-43E6-B540-0C65BF2005D5}" dt="2021-04-05T23:25:05.180" v="3653"/>
          <ac:spMkLst>
            <pc:docMk/>
            <pc:sldMk cId="4019507697" sldId="628"/>
            <ac:spMk id="4" creationId="{E6795A64-4821-470D-90B2-4DC0B550728E}"/>
          </ac:spMkLst>
        </pc:spChg>
        <pc:spChg chg="add del">
          <ac:chgData name="alice turley" userId="42a12830ca471250" providerId="LiveId" clId="{B69282D4-04F2-43E6-B540-0C65BF2005D5}" dt="2021-04-05T23:25:05.180" v="3653"/>
          <ac:spMkLst>
            <pc:docMk/>
            <pc:sldMk cId="4019507697" sldId="628"/>
            <ac:spMk id="5" creationId="{15B6B7BC-691D-4AD0-A785-156A414159A5}"/>
          </ac:spMkLst>
        </pc:spChg>
        <pc:spChg chg="del">
          <ac:chgData name="alice turley" userId="42a12830ca471250" providerId="LiveId" clId="{B69282D4-04F2-43E6-B540-0C65BF2005D5}" dt="2021-04-05T03:48:15.491" v="2267" actId="478"/>
          <ac:spMkLst>
            <pc:docMk/>
            <pc:sldMk cId="4019507697" sldId="628"/>
            <ac:spMk id="5" creationId="{A38BFACD-3183-4821-B9B4-5A2DF1DE75C7}"/>
          </ac:spMkLst>
        </pc:spChg>
        <pc:spChg chg="add del">
          <ac:chgData name="alice turley" userId="42a12830ca471250" providerId="LiveId" clId="{B69282D4-04F2-43E6-B540-0C65BF2005D5}" dt="2021-04-05T23:25:05.180" v="3653"/>
          <ac:spMkLst>
            <pc:docMk/>
            <pc:sldMk cId="4019507697" sldId="628"/>
            <ac:spMk id="6" creationId="{4A5D8EF0-AFF5-4973-8CE2-08D1107F325C}"/>
          </ac:spMkLst>
        </pc:spChg>
        <pc:spChg chg="del">
          <ac:chgData name="alice turley" userId="42a12830ca471250" providerId="LiveId" clId="{B69282D4-04F2-43E6-B540-0C65BF2005D5}" dt="2021-04-05T03:48:18.027" v="2268" actId="478"/>
          <ac:spMkLst>
            <pc:docMk/>
            <pc:sldMk cId="4019507697" sldId="628"/>
            <ac:spMk id="6" creationId="{DE4049F8-9325-48B4-9DD6-218F9CD65E5C}"/>
          </ac:spMkLst>
        </pc:spChg>
        <pc:spChg chg="add del">
          <ac:chgData name="alice turley" userId="42a12830ca471250" providerId="LiveId" clId="{B69282D4-04F2-43E6-B540-0C65BF2005D5}" dt="2021-04-05T23:25:05.180" v="3653"/>
          <ac:spMkLst>
            <pc:docMk/>
            <pc:sldMk cId="4019507697" sldId="628"/>
            <ac:spMk id="11" creationId="{9193D495-1870-4B6A-BACA-D978A0710570}"/>
          </ac:spMkLst>
        </pc:spChg>
        <pc:spChg chg="add del">
          <ac:chgData name="alice turley" userId="42a12830ca471250" providerId="LiveId" clId="{B69282D4-04F2-43E6-B540-0C65BF2005D5}" dt="2021-04-05T23:25:10.829" v="3659"/>
          <ac:spMkLst>
            <pc:docMk/>
            <pc:sldMk cId="4019507697" sldId="628"/>
            <ac:spMk id="12" creationId="{D16C0440-095E-44B9-A29B-40943FC6BDAA}"/>
          </ac:spMkLst>
        </pc:spChg>
        <pc:spChg chg="add del">
          <ac:chgData name="alice turley" userId="42a12830ca471250" providerId="LiveId" clId="{B69282D4-04F2-43E6-B540-0C65BF2005D5}" dt="2021-04-05T23:25:10.829" v="3659"/>
          <ac:spMkLst>
            <pc:docMk/>
            <pc:sldMk cId="4019507697" sldId="628"/>
            <ac:spMk id="13" creationId="{6D6656C9-1189-4A05-B2D0-DC24551F154A}"/>
          </ac:spMkLst>
        </pc:spChg>
        <pc:spChg chg="add del">
          <ac:chgData name="alice turley" userId="42a12830ca471250" providerId="LiveId" clId="{B69282D4-04F2-43E6-B540-0C65BF2005D5}" dt="2021-04-05T23:25:10.829" v="3659"/>
          <ac:spMkLst>
            <pc:docMk/>
            <pc:sldMk cId="4019507697" sldId="628"/>
            <ac:spMk id="14" creationId="{267F5FDB-811B-4C87-90C4-D2D9776397EA}"/>
          </ac:spMkLst>
        </pc:spChg>
        <pc:spChg chg="add del">
          <ac:chgData name="alice turley" userId="42a12830ca471250" providerId="LiveId" clId="{B69282D4-04F2-43E6-B540-0C65BF2005D5}" dt="2021-04-05T23:25:10.829" v="3659"/>
          <ac:spMkLst>
            <pc:docMk/>
            <pc:sldMk cId="4019507697" sldId="628"/>
            <ac:spMk id="19" creationId="{0137DDC2-9206-4CE3-9A45-91ED599E764D}"/>
          </ac:spMkLst>
        </pc:spChg>
        <pc:graphicFrameChg chg="add del mod">
          <ac:chgData name="alice turley" userId="42a12830ca471250" providerId="LiveId" clId="{B69282D4-04F2-43E6-B540-0C65BF2005D5}" dt="2021-04-05T23:25:05.180" v="3653"/>
          <ac:graphicFrameMkLst>
            <pc:docMk/>
            <pc:sldMk cId="4019507697" sldId="628"/>
            <ac:graphicFrameMk id="7" creationId="{C8EBA534-ADCA-4BC1-8E60-A0431FCB61F9}"/>
          </ac:graphicFrameMkLst>
        </pc:graphicFrameChg>
        <pc:graphicFrameChg chg="add del mod">
          <ac:chgData name="alice turley" userId="42a12830ca471250" providerId="LiveId" clId="{B69282D4-04F2-43E6-B540-0C65BF2005D5}" dt="2021-04-05T23:25:05.180" v="3653"/>
          <ac:graphicFrameMkLst>
            <pc:docMk/>
            <pc:sldMk cId="4019507697" sldId="628"/>
            <ac:graphicFrameMk id="8" creationId="{0E74ECCB-F593-4CFA-9B9C-DFB5740FA97D}"/>
          </ac:graphicFrameMkLst>
        </pc:graphicFrameChg>
        <pc:graphicFrameChg chg="add del mod">
          <ac:chgData name="alice turley" userId="42a12830ca471250" providerId="LiveId" clId="{B69282D4-04F2-43E6-B540-0C65BF2005D5}" dt="2021-04-05T23:25:05.180" v="3653"/>
          <ac:graphicFrameMkLst>
            <pc:docMk/>
            <pc:sldMk cId="4019507697" sldId="628"/>
            <ac:graphicFrameMk id="9" creationId="{A2198DB7-F5E7-4499-83F7-42E09FC3467E}"/>
          </ac:graphicFrameMkLst>
        </pc:graphicFrameChg>
        <pc:graphicFrameChg chg="add del mod">
          <ac:chgData name="alice turley" userId="42a12830ca471250" providerId="LiveId" clId="{B69282D4-04F2-43E6-B540-0C65BF2005D5}" dt="2021-04-05T23:25:05.180" v="3653"/>
          <ac:graphicFrameMkLst>
            <pc:docMk/>
            <pc:sldMk cId="4019507697" sldId="628"/>
            <ac:graphicFrameMk id="10" creationId="{4CFA85D0-59D0-4C62-8B3F-EB96B7E46FA1}"/>
          </ac:graphicFrameMkLst>
        </pc:graphicFrameChg>
        <pc:graphicFrameChg chg="add del mod">
          <ac:chgData name="alice turley" userId="42a12830ca471250" providerId="LiveId" clId="{B69282D4-04F2-43E6-B540-0C65BF2005D5}" dt="2021-04-05T23:25:10.829" v="3659"/>
          <ac:graphicFrameMkLst>
            <pc:docMk/>
            <pc:sldMk cId="4019507697" sldId="628"/>
            <ac:graphicFrameMk id="15" creationId="{48CF4F90-698D-4D57-94F3-B1D1F87AB72C}"/>
          </ac:graphicFrameMkLst>
        </pc:graphicFrameChg>
        <pc:graphicFrameChg chg="add del mod">
          <ac:chgData name="alice turley" userId="42a12830ca471250" providerId="LiveId" clId="{B69282D4-04F2-43E6-B540-0C65BF2005D5}" dt="2021-04-05T23:25:10.829" v="3659"/>
          <ac:graphicFrameMkLst>
            <pc:docMk/>
            <pc:sldMk cId="4019507697" sldId="628"/>
            <ac:graphicFrameMk id="16" creationId="{09CF4B02-589C-41CE-BE92-EB50A6D62BEF}"/>
          </ac:graphicFrameMkLst>
        </pc:graphicFrameChg>
        <pc:graphicFrameChg chg="add del mod">
          <ac:chgData name="alice turley" userId="42a12830ca471250" providerId="LiveId" clId="{B69282D4-04F2-43E6-B540-0C65BF2005D5}" dt="2021-04-05T23:25:10.829" v="3659"/>
          <ac:graphicFrameMkLst>
            <pc:docMk/>
            <pc:sldMk cId="4019507697" sldId="628"/>
            <ac:graphicFrameMk id="17" creationId="{661F81B7-396B-439C-A3BA-A552BC9F6ADF}"/>
          </ac:graphicFrameMkLst>
        </pc:graphicFrameChg>
        <pc:graphicFrameChg chg="add del mod">
          <ac:chgData name="alice turley" userId="42a12830ca471250" providerId="LiveId" clId="{B69282D4-04F2-43E6-B540-0C65BF2005D5}" dt="2021-04-05T23:25:10.829" v="3659"/>
          <ac:graphicFrameMkLst>
            <pc:docMk/>
            <pc:sldMk cId="4019507697" sldId="628"/>
            <ac:graphicFrameMk id="18" creationId="{2CCB7A4E-37CF-4435-988A-58941B5E7638}"/>
          </ac:graphicFrameMkLst>
        </pc:graphicFrameChg>
        <pc:picChg chg="add del mod">
          <ac:chgData name="alice turley" userId="42a12830ca471250" providerId="LiveId" clId="{B69282D4-04F2-43E6-B540-0C65BF2005D5}" dt="2021-04-06T00:22:36.250" v="4023" actId="931"/>
          <ac:picMkLst>
            <pc:docMk/>
            <pc:sldMk cId="4019507697" sldId="628"/>
            <ac:picMk id="21" creationId="{F4DEDBE6-5702-40DB-8CFD-459FBF7DDA9F}"/>
          </ac:picMkLst>
        </pc:picChg>
        <pc:picChg chg="add mod">
          <ac:chgData name="alice turley" userId="42a12830ca471250" providerId="LiveId" clId="{B69282D4-04F2-43E6-B540-0C65BF2005D5}" dt="2021-04-06T00:22:56.311" v="4027" actId="1076"/>
          <ac:picMkLst>
            <pc:docMk/>
            <pc:sldMk cId="4019507697" sldId="628"/>
            <ac:picMk id="23" creationId="{48E694D5-3931-4F34-8D5B-0113E1DC45FF}"/>
          </ac:picMkLst>
        </pc:picChg>
        <pc:picChg chg="add del">
          <ac:chgData name="alice turley" userId="42a12830ca471250" providerId="LiveId" clId="{B69282D4-04F2-43E6-B540-0C65BF2005D5}" dt="2021-04-05T23:25:05.180" v="3653"/>
          <ac:picMkLst>
            <pc:docMk/>
            <pc:sldMk cId="4019507697" sldId="628"/>
            <ac:picMk id="3082" creationId="{995070C1-F36E-47B3-9CE4-A0AFFD8F2431}"/>
          </ac:picMkLst>
        </pc:picChg>
        <pc:picChg chg="add del">
          <ac:chgData name="alice turley" userId="42a12830ca471250" providerId="LiveId" clId="{B69282D4-04F2-43E6-B540-0C65BF2005D5}" dt="2021-04-05T23:25:10.829" v="3659"/>
          <ac:picMkLst>
            <pc:docMk/>
            <pc:sldMk cId="4019507697" sldId="628"/>
            <ac:picMk id="3092" creationId="{FA22BB54-1DE1-44C4-8161-114A06FBC2F5}"/>
          </ac:picMkLst>
        </pc:picChg>
      </pc:sldChg>
      <pc:sldChg chg="addSp delSp modSp add mod ord">
        <pc:chgData name="alice turley" userId="42a12830ca471250" providerId="LiveId" clId="{B69282D4-04F2-43E6-B540-0C65BF2005D5}" dt="2021-04-07T01:15:10.121" v="9522" actId="114"/>
        <pc:sldMkLst>
          <pc:docMk/>
          <pc:sldMk cId="1103902297" sldId="629"/>
        </pc:sldMkLst>
        <pc:spChg chg="mod">
          <ac:chgData name="alice turley" userId="42a12830ca471250" providerId="LiveId" clId="{B69282D4-04F2-43E6-B540-0C65BF2005D5}" dt="2021-04-06T23:15:40.472" v="8886" actId="20577"/>
          <ac:spMkLst>
            <pc:docMk/>
            <pc:sldMk cId="1103902297" sldId="629"/>
            <ac:spMk id="2" creationId="{DD90F652-8F6D-4D44-859A-6EF51BDD8895}"/>
          </ac:spMkLst>
        </pc:spChg>
        <pc:spChg chg="add del mod">
          <ac:chgData name="alice turley" userId="42a12830ca471250" providerId="LiveId" clId="{B69282D4-04F2-43E6-B540-0C65BF2005D5}" dt="2021-04-06T01:21:00.384" v="4764" actId="931"/>
          <ac:spMkLst>
            <pc:docMk/>
            <pc:sldMk cId="1103902297" sldId="629"/>
            <ac:spMk id="4" creationId="{3A5BC375-970D-4637-B26A-29C4A0BAFB70}"/>
          </ac:spMkLst>
        </pc:spChg>
        <pc:spChg chg="add del mod">
          <ac:chgData name="alice turley" userId="42a12830ca471250" providerId="LiveId" clId="{B69282D4-04F2-43E6-B540-0C65BF2005D5}" dt="2021-04-06T19:49:06.976" v="5611" actId="478"/>
          <ac:spMkLst>
            <pc:docMk/>
            <pc:sldMk cId="1103902297" sldId="629"/>
            <ac:spMk id="10" creationId="{75F317B7-C5C4-4AEA-9612-F8FF68405FDD}"/>
          </ac:spMkLst>
        </pc:spChg>
        <pc:spChg chg="add mod">
          <ac:chgData name="alice turley" userId="42a12830ca471250" providerId="LiveId" clId="{B69282D4-04F2-43E6-B540-0C65BF2005D5}" dt="2021-04-07T01:15:10.121" v="9522" actId="114"/>
          <ac:spMkLst>
            <pc:docMk/>
            <pc:sldMk cId="1103902297" sldId="629"/>
            <ac:spMk id="12" creationId="{D5530FEB-AC3F-4FE8-9273-943EA757FB4B}"/>
          </ac:spMkLst>
        </pc:spChg>
        <pc:spChg chg="add mod">
          <ac:chgData name="alice turley" userId="42a12830ca471250" providerId="LiveId" clId="{B69282D4-04F2-43E6-B540-0C65BF2005D5}" dt="2021-04-06T23:29:26.858" v="8942" actId="164"/>
          <ac:spMkLst>
            <pc:docMk/>
            <pc:sldMk cId="1103902297" sldId="629"/>
            <ac:spMk id="15" creationId="{083F99BC-D5C7-4378-B2CA-7BCB42105202}"/>
          </ac:spMkLst>
        </pc:spChg>
        <pc:grpChg chg="add mod">
          <ac:chgData name="alice turley" userId="42a12830ca471250" providerId="LiveId" clId="{B69282D4-04F2-43E6-B540-0C65BF2005D5}" dt="2021-04-06T23:34:50.162" v="8991" actId="1076"/>
          <ac:grpSpMkLst>
            <pc:docMk/>
            <pc:sldMk cId="1103902297" sldId="629"/>
            <ac:grpSpMk id="16" creationId="{F84A6006-A68D-4C2E-BDF4-1F43BF38E817}"/>
          </ac:grpSpMkLst>
        </pc:grpChg>
        <pc:picChg chg="add del mod">
          <ac:chgData name="alice turley" userId="42a12830ca471250" providerId="LiveId" clId="{B69282D4-04F2-43E6-B540-0C65BF2005D5}" dt="2021-04-06T01:20:37.597" v="4763" actId="931"/>
          <ac:picMkLst>
            <pc:docMk/>
            <pc:sldMk cId="1103902297" sldId="629"/>
            <ac:picMk id="6" creationId="{3F2A02E3-0BA5-48C4-BB6B-F7788C37AE69}"/>
          </ac:picMkLst>
        </pc:picChg>
        <pc:picChg chg="del mod">
          <ac:chgData name="alice turley" userId="42a12830ca471250" providerId="LiveId" clId="{B69282D4-04F2-43E6-B540-0C65BF2005D5}" dt="2021-04-06T01:19:38.260" v="4757" actId="21"/>
          <ac:picMkLst>
            <pc:docMk/>
            <pc:sldMk cId="1103902297" sldId="629"/>
            <ac:picMk id="8" creationId="{535BA78C-033D-4497-965A-F926B87DE86D}"/>
          </ac:picMkLst>
        </pc:picChg>
        <pc:picChg chg="add del mod">
          <ac:chgData name="alice turley" userId="42a12830ca471250" providerId="LiveId" clId="{B69282D4-04F2-43E6-B540-0C65BF2005D5}" dt="2021-04-06T19:47:14.006" v="5560" actId="21"/>
          <ac:picMkLst>
            <pc:docMk/>
            <pc:sldMk cId="1103902297" sldId="629"/>
            <ac:picMk id="9" creationId="{3BAC10FC-C0F3-4818-AE35-2EBB644D0814}"/>
          </ac:picMkLst>
        </pc:picChg>
        <pc:picChg chg="add mod">
          <ac:chgData name="alice turley" userId="42a12830ca471250" providerId="LiveId" clId="{B69282D4-04F2-43E6-B540-0C65BF2005D5}" dt="2021-04-06T23:29:26.858" v="8942" actId="164"/>
          <ac:picMkLst>
            <pc:docMk/>
            <pc:sldMk cId="1103902297" sldId="629"/>
            <ac:picMk id="14" creationId="{09A9487C-42F7-4F96-8720-1D5C31392799}"/>
          </ac:picMkLst>
        </pc:picChg>
      </pc:sldChg>
      <pc:sldChg chg="addSp delSp modSp new del mod ord">
        <pc:chgData name="alice turley" userId="42a12830ca471250" providerId="LiveId" clId="{B69282D4-04F2-43E6-B540-0C65BF2005D5}" dt="2021-04-06T01:19:22.548" v="4754" actId="2696"/>
        <pc:sldMkLst>
          <pc:docMk/>
          <pc:sldMk cId="1904568820" sldId="629"/>
        </pc:sldMkLst>
        <pc:spChg chg="mod">
          <ac:chgData name="alice turley" userId="42a12830ca471250" providerId="LiveId" clId="{B69282D4-04F2-43E6-B540-0C65BF2005D5}" dt="2021-04-05T03:48:48.707" v="2310" actId="20577"/>
          <ac:spMkLst>
            <pc:docMk/>
            <pc:sldMk cId="1904568820" sldId="629"/>
            <ac:spMk id="2" creationId="{DD90F652-8F6D-4D44-859A-6EF51BDD8895}"/>
          </ac:spMkLst>
        </pc:spChg>
        <pc:spChg chg="del">
          <ac:chgData name="alice turley" userId="42a12830ca471250" providerId="LiveId" clId="{B69282D4-04F2-43E6-B540-0C65BF2005D5}" dt="2021-04-06T01:17:47.902" v="4743" actId="931"/>
          <ac:spMkLst>
            <pc:docMk/>
            <pc:sldMk cId="1904568820" sldId="629"/>
            <ac:spMk id="3" creationId="{2489E98F-B754-4A67-AA37-CC83D228DDE7}"/>
          </ac:spMkLst>
        </pc:spChg>
        <pc:spChg chg="del">
          <ac:chgData name="alice turley" userId="42a12830ca471250" providerId="LiveId" clId="{B69282D4-04F2-43E6-B540-0C65BF2005D5}" dt="2021-04-06T01:18:06.986" v="4749" actId="478"/>
          <ac:spMkLst>
            <pc:docMk/>
            <pc:sldMk cId="1904568820" sldId="629"/>
            <ac:spMk id="4" creationId="{0AFF9A60-AFBD-48C9-B620-1D2A541B0A73}"/>
          </ac:spMkLst>
        </pc:spChg>
        <pc:spChg chg="del">
          <ac:chgData name="alice turley" userId="42a12830ca471250" providerId="LiveId" clId="{B69282D4-04F2-43E6-B540-0C65BF2005D5}" dt="2021-04-06T01:18:04.930" v="4748" actId="478"/>
          <ac:spMkLst>
            <pc:docMk/>
            <pc:sldMk cId="1904568820" sldId="629"/>
            <ac:spMk id="5" creationId="{61FF487E-D05F-4299-BAE2-0E2340A116BF}"/>
          </ac:spMkLst>
        </pc:spChg>
        <pc:spChg chg="del">
          <ac:chgData name="alice turley" userId="42a12830ca471250" providerId="LiveId" clId="{B69282D4-04F2-43E6-B540-0C65BF2005D5}" dt="2021-04-06T01:18:02.243" v="4747" actId="478"/>
          <ac:spMkLst>
            <pc:docMk/>
            <pc:sldMk cId="1904568820" sldId="629"/>
            <ac:spMk id="6" creationId="{3107929C-435F-42CE-949D-3390330D180B}"/>
          </ac:spMkLst>
        </pc:spChg>
        <pc:picChg chg="add mod">
          <ac:chgData name="alice turley" userId="42a12830ca471250" providerId="LiveId" clId="{B69282D4-04F2-43E6-B540-0C65BF2005D5}" dt="2021-04-06T01:17:58.370" v="4746" actId="1076"/>
          <ac:picMkLst>
            <pc:docMk/>
            <pc:sldMk cId="1904568820" sldId="629"/>
            <ac:picMk id="8" creationId="{535BA78C-033D-4497-965A-F926B87DE86D}"/>
          </ac:picMkLst>
        </pc:picChg>
      </pc:sldChg>
      <pc:sldChg chg="addSp delSp modSp new mod ord">
        <pc:chgData name="alice turley" userId="42a12830ca471250" providerId="LiveId" clId="{B69282D4-04F2-43E6-B540-0C65BF2005D5}" dt="2021-04-07T01:14:35.857" v="9521" actId="20577"/>
        <pc:sldMkLst>
          <pc:docMk/>
          <pc:sldMk cId="3433310668" sldId="630"/>
        </pc:sldMkLst>
        <pc:spChg chg="mod">
          <ac:chgData name="alice turley" userId="42a12830ca471250" providerId="LiveId" clId="{B69282D4-04F2-43E6-B540-0C65BF2005D5}" dt="2021-04-05T03:51:18.019" v="2377" actId="20577"/>
          <ac:spMkLst>
            <pc:docMk/>
            <pc:sldMk cId="3433310668" sldId="630"/>
            <ac:spMk id="2" creationId="{1B679E08-5916-450A-B908-2CD44DAFC73E}"/>
          </ac:spMkLst>
        </pc:spChg>
        <pc:spChg chg="del">
          <ac:chgData name="alice turley" userId="42a12830ca471250" providerId="LiveId" clId="{B69282D4-04F2-43E6-B540-0C65BF2005D5}" dt="2021-04-06T01:08:34.095" v="4703" actId="931"/>
          <ac:spMkLst>
            <pc:docMk/>
            <pc:sldMk cId="3433310668" sldId="630"/>
            <ac:spMk id="3" creationId="{E8D11398-B6CD-44EB-A8CC-8A06188B2128}"/>
          </ac:spMkLst>
        </pc:spChg>
        <pc:spChg chg="del">
          <ac:chgData name="alice turley" userId="42a12830ca471250" providerId="LiveId" clId="{B69282D4-04F2-43E6-B540-0C65BF2005D5}" dt="2021-04-06T19:47:35.473" v="5564" actId="478"/>
          <ac:spMkLst>
            <pc:docMk/>
            <pc:sldMk cId="3433310668" sldId="630"/>
            <ac:spMk id="4" creationId="{E0840B02-C6AC-439F-92D4-CD68D29D3EE5}"/>
          </ac:spMkLst>
        </pc:spChg>
        <pc:spChg chg="del">
          <ac:chgData name="alice turley" userId="42a12830ca471250" providerId="LiveId" clId="{B69282D4-04F2-43E6-B540-0C65BF2005D5}" dt="2021-04-06T19:47:37.810" v="5565" actId="478"/>
          <ac:spMkLst>
            <pc:docMk/>
            <pc:sldMk cId="3433310668" sldId="630"/>
            <ac:spMk id="5" creationId="{37B94756-CC32-4951-AB29-74F296C170CB}"/>
          </ac:spMkLst>
        </pc:spChg>
        <pc:spChg chg="del">
          <ac:chgData name="alice turley" userId="42a12830ca471250" providerId="LiveId" clId="{B69282D4-04F2-43E6-B540-0C65BF2005D5}" dt="2021-04-06T19:47:39.689" v="5566" actId="478"/>
          <ac:spMkLst>
            <pc:docMk/>
            <pc:sldMk cId="3433310668" sldId="630"/>
            <ac:spMk id="6" creationId="{F155E232-960F-4781-B673-F59E6E14A0E3}"/>
          </ac:spMkLst>
        </pc:spChg>
        <pc:spChg chg="add del mod">
          <ac:chgData name="alice turley" userId="42a12830ca471250" providerId="LiveId" clId="{B69282D4-04F2-43E6-B540-0C65BF2005D5}" dt="2021-04-06T19:47:21.522" v="5561"/>
          <ac:spMkLst>
            <pc:docMk/>
            <pc:sldMk cId="3433310668" sldId="630"/>
            <ac:spMk id="12" creationId="{A3B04065-15B9-4DDE-AAE4-FEB790932975}"/>
          </ac:spMkLst>
        </pc:spChg>
        <pc:spChg chg="add mod">
          <ac:chgData name="alice turley" userId="42a12830ca471250" providerId="LiveId" clId="{B69282D4-04F2-43E6-B540-0C65BF2005D5}" dt="2021-04-07T01:14:35.857" v="9521" actId="20577"/>
          <ac:spMkLst>
            <pc:docMk/>
            <pc:sldMk cId="3433310668" sldId="630"/>
            <ac:spMk id="17" creationId="{48FC07C8-D409-40AE-9D10-13EE87762C62}"/>
          </ac:spMkLst>
        </pc:spChg>
        <pc:picChg chg="add del mod">
          <ac:chgData name="alice turley" userId="42a12830ca471250" providerId="LiveId" clId="{B69282D4-04F2-43E6-B540-0C65BF2005D5}" dt="2021-04-06T01:15:54.323" v="4737" actId="21"/>
          <ac:picMkLst>
            <pc:docMk/>
            <pc:sldMk cId="3433310668" sldId="630"/>
            <ac:picMk id="8" creationId="{9D04E601-3772-4BC4-B659-E8092D592E75}"/>
          </ac:picMkLst>
        </pc:picChg>
        <pc:picChg chg="add del mod">
          <ac:chgData name="alice turley" userId="42a12830ca471250" providerId="LiveId" clId="{B69282D4-04F2-43E6-B540-0C65BF2005D5}" dt="2021-04-06T19:11:22.184" v="4824" actId="21"/>
          <ac:picMkLst>
            <pc:docMk/>
            <pc:sldMk cId="3433310668" sldId="630"/>
            <ac:picMk id="10" creationId="{D5BDF03C-548E-473A-AC91-E9C7F364120D}"/>
          </ac:picMkLst>
        </pc:picChg>
        <pc:picChg chg="add mod">
          <ac:chgData name="alice turley" userId="42a12830ca471250" providerId="LiveId" clId="{B69282D4-04F2-43E6-B540-0C65BF2005D5}" dt="2021-04-06T19:47:29.308" v="5563" actId="14100"/>
          <ac:picMkLst>
            <pc:docMk/>
            <pc:sldMk cId="3433310668" sldId="630"/>
            <ac:picMk id="13" creationId="{BB78D5EF-F8D5-4A2D-94AA-6FD45CB84C3A}"/>
          </ac:picMkLst>
        </pc:picChg>
        <pc:picChg chg="add del mod">
          <ac:chgData name="alice turley" userId="42a12830ca471250" providerId="LiveId" clId="{B69282D4-04F2-43E6-B540-0C65BF2005D5}" dt="2021-04-07T01:04:29.939" v="9452" actId="478"/>
          <ac:picMkLst>
            <pc:docMk/>
            <pc:sldMk cId="3433310668" sldId="630"/>
            <ac:picMk id="15" creationId="{411A016E-83E3-4CF9-ACF6-D04F0109A345}"/>
          </ac:picMkLst>
        </pc:picChg>
      </pc:sldChg>
      <pc:sldChg chg="addSp delSp modSp add mod ord">
        <pc:chgData name="alice turley" userId="42a12830ca471250" providerId="LiveId" clId="{B69282D4-04F2-43E6-B540-0C65BF2005D5}" dt="2021-04-06T22:32:30.109" v="8267" actId="12"/>
        <pc:sldMkLst>
          <pc:docMk/>
          <pc:sldMk cId="1868338230" sldId="631"/>
        </pc:sldMkLst>
        <pc:spChg chg="mod">
          <ac:chgData name="alice turley" userId="42a12830ca471250" providerId="LiveId" clId="{B69282D4-04F2-43E6-B540-0C65BF2005D5}" dt="2021-04-06T22:25:49.425" v="7871" actId="20577"/>
          <ac:spMkLst>
            <pc:docMk/>
            <pc:sldMk cId="1868338230" sldId="631"/>
            <ac:spMk id="2" creationId="{CD6D8456-5614-4B05-9C45-2B313D9D5229}"/>
          </ac:spMkLst>
        </pc:spChg>
        <pc:spChg chg="add del">
          <ac:chgData name="alice turley" userId="42a12830ca471250" providerId="LiveId" clId="{B69282D4-04F2-43E6-B540-0C65BF2005D5}" dt="2021-04-06T01:11:31.652" v="4711" actId="931"/>
          <ac:spMkLst>
            <pc:docMk/>
            <pc:sldMk cId="1868338230" sldId="631"/>
            <ac:spMk id="3" creationId="{C5A60386-DA1C-41B9-ACE5-B17E6DE6CC51}"/>
          </ac:spMkLst>
        </pc:spChg>
        <pc:spChg chg="del">
          <ac:chgData name="alice turley" userId="42a12830ca471250" providerId="LiveId" clId="{B69282D4-04F2-43E6-B540-0C65BF2005D5}" dt="2021-04-06T01:15:00.345" v="4733" actId="478"/>
          <ac:spMkLst>
            <pc:docMk/>
            <pc:sldMk cId="1868338230" sldId="631"/>
            <ac:spMk id="4" creationId="{3E4EFED9-899C-46C4-9005-F0B1600A3648}"/>
          </ac:spMkLst>
        </pc:spChg>
        <pc:spChg chg="del mod">
          <ac:chgData name="alice turley" userId="42a12830ca471250" providerId="LiveId" clId="{B69282D4-04F2-43E6-B540-0C65BF2005D5}" dt="2021-04-06T01:14:55.250" v="4731" actId="478"/>
          <ac:spMkLst>
            <pc:docMk/>
            <pc:sldMk cId="1868338230" sldId="631"/>
            <ac:spMk id="5" creationId="{41930AA0-93A4-4C11-A8F3-48DEECEEC278}"/>
          </ac:spMkLst>
        </pc:spChg>
        <pc:spChg chg="del">
          <ac:chgData name="alice turley" userId="42a12830ca471250" providerId="LiveId" clId="{B69282D4-04F2-43E6-B540-0C65BF2005D5}" dt="2021-04-06T01:14:57.546" v="4732" actId="478"/>
          <ac:spMkLst>
            <pc:docMk/>
            <pc:sldMk cId="1868338230" sldId="631"/>
            <ac:spMk id="6" creationId="{A09B0905-E0D3-42CD-A5F4-A170DEA1FCFC}"/>
          </ac:spMkLst>
        </pc:spChg>
        <pc:spChg chg="add del mod">
          <ac:chgData name="alice turley" userId="42a12830ca471250" providerId="LiveId" clId="{B69282D4-04F2-43E6-B540-0C65BF2005D5}" dt="2021-04-06T01:14:40.056" v="4728"/>
          <ac:spMkLst>
            <pc:docMk/>
            <pc:sldMk cId="1868338230" sldId="631"/>
            <ac:spMk id="12" creationId="{C2573807-35E1-40D3-BF3D-68C7FD2097F0}"/>
          </ac:spMkLst>
        </pc:spChg>
        <pc:spChg chg="add mod">
          <ac:chgData name="alice turley" userId="42a12830ca471250" providerId="LiveId" clId="{B69282D4-04F2-43E6-B540-0C65BF2005D5}" dt="2021-04-06T22:32:30.109" v="8267" actId="12"/>
          <ac:spMkLst>
            <pc:docMk/>
            <pc:sldMk cId="1868338230" sldId="631"/>
            <ac:spMk id="14" creationId="{582DBD1C-E078-4F68-90BF-AE524EB41836}"/>
          </ac:spMkLst>
        </pc:spChg>
        <pc:picChg chg="add del mod">
          <ac:chgData name="alice turley" userId="42a12830ca471250" providerId="LiveId" clId="{B69282D4-04F2-43E6-B540-0C65BF2005D5}" dt="2021-04-06T01:11:06.449" v="4710" actId="931"/>
          <ac:picMkLst>
            <pc:docMk/>
            <pc:sldMk cId="1868338230" sldId="631"/>
            <ac:picMk id="8" creationId="{43E2F471-0D30-4939-90A0-9ADA42A2B6F4}"/>
          </ac:picMkLst>
        </pc:picChg>
        <pc:picChg chg="add del mod">
          <ac:chgData name="alice turley" userId="42a12830ca471250" providerId="LiveId" clId="{B69282D4-04F2-43E6-B540-0C65BF2005D5}" dt="2021-04-06T01:11:41.349" v="4713" actId="21"/>
          <ac:picMkLst>
            <pc:docMk/>
            <pc:sldMk cId="1868338230" sldId="631"/>
            <ac:picMk id="10" creationId="{798A9D7C-8EF4-48BD-A5F1-7C787E33148D}"/>
          </ac:picMkLst>
        </pc:picChg>
        <pc:picChg chg="add mod">
          <ac:chgData name="alice turley" userId="42a12830ca471250" providerId="LiveId" clId="{B69282D4-04F2-43E6-B540-0C65BF2005D5}" dt="2021-04-06T01:14:44.693" v="4729" actId="1076"/>
          <ac:picMkLst>
            <pc:docMk/>
            <pc:sldMk cId="1868338230" sldId="631"/>
            <ac:picMk id="13" creationId="{217F63BC-D11D-43F1-A1F1-E2B248279BF9}"/>
          </ac:picMkLst>
        </pc:picChg>
      </pc:sldChg>
      <pc:sldChg chg="modSp new del mod">
        <pc:chgData name="alice turley" userId="42a12830ca471250" providerId="LiveId" clId="{B69282D4-04F2-43E6-B540-0C65BF2005D5}" dt="2021-04-05T04:02:35.823" v="2495" actId="2696"/>
        <pc:sldMkLst>
          <pc:docMk/>
          <pc:sldMk cId="2499393028" sldId="631"/>
        </pc:sldMkLst>
        <pc:spChg chg="mod">
          <ac:chgData name="alice turley" userId="42a12830ca471250" providerId="LiveId" clId="{B69282D4-04F2-43E6-B540-0C65BF2005D5}" dt="2021-04-05T04:01:59.302" v="2480" actId="20577"/>
          <ac:spMkLst>
            <pc:docMk/>
            <pc:sldMk cId="2499393028" sldId="631"/>
            <ac:spMk id="2" creationId="{CD6D8456-5614-4B05-9C45-2B313D9D5229}"/>
          </ac:spMkLst>
        </pc:spChg>
      </pc:sldChg>
      <pc:sldChg chg="addSp delSp modSp add mod">
        <pc:chgData name="alice turley" userId="42a12830ca471250" providerId="LiveId" clId="{B69282D4-04F2-43E6-B540-0C65BF2005D5}" dt="2021-04-07T01:53:24.762" v="10865" actId="20577"/>
        <pc:sldMkLst>
          <pc:docMk/>
          <pc:sldMk cId="1232954051" sldId="632"/>
        </pc:sldMkLst>
        <pc:spChg chg="mod">
          <ac:chgData name="alice turley" userId="42a12830ca471250" providerId="LiveId" clId="{B69282D4-04F2-43E6-B540-0C65BF2005D5}" dt="2021-04-06T19:27:37.351" v="4941" actId="20577"/>
          <ac:spMkLst>
            <pc:docMk/>
            <pc:sldMk cId="1232954051" sldId="632"/>
            <ac:spMk id="2" creationId="{5489A312-0094-42BF-8710-313420CB086D}"/>
          </ac:spMkLst>
        </pc:spChg>
        <pc:spChg chg="del">
          <ac:chgData name="alice turley" userId="42a12830ca471250" providerId="LiveId" clId="{B69282D4-04F2-43E6-B540-0C65BF2005D5}" dt="2021-04-06T01:11:45.706" v="4714"/>
          <ac:spMkLst>
            <pc:docMk/>
            <pc:sldMk cId="1232954051" sldId="632"/>
            <ac:spMk id="3" creationId="{03619446-82B2-4452-AF12-308C0D38DBAF}"/>
          </ac:spMkLst>
        </pc:spChg>
        <pc:spChg chg="del">
          <ac:chgData name="alice turley" userId="42a12830ca471250" providerId="LiveId" clId="{B69282D4-04F2-43E6-B540-0C65BF2005D5}" dt="2021-04-06T01:12:08.985" v="4722" actId="478"/>
          <ac:spMkLst>
            <pc:docMk/>
            <pc:sldMk cId="1232954051" sldId="632"/>
            <ac:spMk id="4" creationId="{BED50EFE-4D18-4169-B5AB-269E869C0828}"/>
          </ac:spMkLst>
        </pc:spChg>
        <pc:spChg chg="del">
          <ac:chgData name="alice turley" userId="42a12830ca471250" providerId="LiveId" clId="{B69282D4-04F2-43E6-B540-0C65BF2005D5}" dt="2021-04-06T01:12:04.081" v="4720" actId="478"/>
          <ac:spMkLst>
            <pc:docMk/>
            <pc:sldMk cId="1232954051" sldId="632"/>
            <ac:spMk id="5" creationId="{DF9CAB7A-30A2-4C45-B07E-095B90EE621B}"/>
          </ac:spMkLst>
        </pc:spChg>
        <pc:spChg chg="del">
          <ac:chgData name="alice turley" userId="42a12830ca471250" providerId="LiveId" clId="{B69282D4-04F2-43E6-B540-0C65BF2005D5}" dt="2021-04-06T01:12:05.856" v="4721" actId="478"/>
          <ac:spMkLst>
            <pc:docMk/>
            <pc:sldMk cId="1232954051" sldId="632"/>
            <ac:spMk id="6" creationId="{59AB84DB-8369-4A7B-907F-C19669D9C8EB}"/>
          </ac:spMkLst>
        </pc:spChg>
        <pc:spChg chg="add del mod">
          <ac:chgData name="alice turley" userId="42a12830ca471250" providerId="LiveId" clId="{B69282D4-04F2-43E6-B540-0C65BF2005D5}" dt="2021-04-07T01:01:54.902" v="9442"/>
          <ac:spMkLst>
            <pc:docMk/>
            <pc:sldMk cId="1232954051" sldId="632"/>
            <ac:spMk id="8" creationId="{218858D6-643A-468F-884D-A26CD360CD63}"/>
          </ac:spMkLst>
        </pc:spChg>
        <pc:spChg chg="add del mod">
          <ac:chgData name="alice turley" userId="42a12830ca471250" providerId="LiveId" clId="{B69282D4-04F2-43E6-B540-0C65BF2005D5}" dt="2021-04-07T01:01:54.902" v="9444"/>
          <ac:spMkLst>
            <pc:docMk/>
            <pc:sldMk cId="1232954051" sldId="632"/>
            <ac:spMk id="9" creationId="{756BD727-B032-4099-B734-A1ADF366C623}"/>
          </ac:spMkLst>
        </pc:spChg>
        <pc:spChg chg="add mod">
          <ac:chgData name="alice turley" userId="42a12830ca471250" providerId="LiveId" clId="{B69282D4-04F2-43E6-B540-0C65BF2005D5}" dt="2021-04-07T01:26:07.460" v="9997" actId="21"/>
          <ac:spMkLst>
            <pc:docMk/>
            <pc:sldMk cId="1232954051" sldId="632"/>
            <ac:spMk id="10" creationId="{9ADDF718-1935-41EC-BAFE-A78675A54119}"/>
          </ac:spMkLst>
        </pc:spChg>
        <pc:spChg chg="add mod">
          <ac:chgData name="alice turley" userId="42a12830ca471250" providerId="LiveId" clId="{B69282D4-04F2-43E6-B540-0C65BF2005D5}" dt="2021-04-07T01:53:24.762" v="10865" actId="20577"/>
          <ac:spMkLst>
            <pc:docMk/>
            <pc:sldMk cId="1232954051" sldId="632"/>
            <ac:spMk id="11" creationId="{EF8D5010-71D7-46E4-BDB0-F545780FDC4A}"/>
          </ac:spMkLst>
        </pc:spChg>
        <pc:picChg chg="add mod">
          <ac:chgData name="alice turley" userId="42a12830ca471250" providerId="LiveId" clId="{B69282D4-04F2-43E6-B540-0C65BF2005D5}" dt="2021-04-06T01:12:14.416" v="4723" actId="1076"/>
          <ac:picMkLst>
            <pc:docMk/>
            <pc:sldMk cId="1232954051" sldId="632"/>
            <ac:picMk id="7" creationId="{16DDE7DF-6FC3-4079-A50F-73A6227E4B97}"/>
          </ac:picMkLst>
        </pc:picChg>
      </pc:sldChg>
      <pc:sldChg chg="modSp new del mod">
        <pc:chgData name="alice turley" userId="42a12830ca471250" providerId="LiveId" clId="{B69282D4-04F2-43E6-B540-0C65BF2005D5}" dt="2021-04-05T04:02:35.823" v="2495" actId="2696"/>
        <pc:sldMkLst>
          <pc:docMk/>
          <pc:sldMk cId="3569402794" sldId="632"/>
        </pc:sldMkLst>
        <pc:spChg chg="mod">
          <ac:chgData name="alice turley" userId="42a12830ca471250" providerId="LiveId" clId="{B69282D4-04F2-43E6-B540-0C65BF2005D5}" dt="2021-04-05T04:02:21.037" v="2494" actId="20577"/>
          <ac:spMkLst>
            <pc:docMk/>
            <pc:sldMk cId="3569402794" sldId="632"/>
            <ac:spMk id="2" creationId="{5489A312-0094-42BF-8710-313420CB086D}"/>
          </ac:spMkLst>
        </pc:spChg>
      </pc:sldChg>
      <pc:sldChg chg="addSp delSp modSp new mod">
        <pc:chgData name="alice turley" userId="42a12830ca471250" providerId="LiveId" clId="{B69282D4-04F2-43E6-B540-0C65BF2005D5}" dt="2021-04-07T02:02:25.078" v="11329" actId="14100"/>
        <pc:sldMkLst>
          <pc:docMk/>
          <pc:sldMk cId="2431899812" sldId="633"/>
        </pc:sldMkLst>
        <pc:spChg chg="mod">
          <ac:chgData name="alice turley" userId="42a12830ca471250" providerId="LiveId" clId="{B69282D4-04F2-43E6-B540-0C65BF2005D5}" dt="2021-04-06T19:27:46.368" v="4952" actId="20577"/>
          <ac:spMkLst>
            <pc:docMk/>
            <pc:sldMk cId="2431899812" sldId="633"/>
            <ac:spMk id="2" creationId="{7A614719-3843-4E53-8E12-0F309A069585}"/>
          </ac:spMkLst>
        </pc:spChg>
        <pc:spChg chg="del">
          <ac:chgData name="alice turley" userId="42a12830ca471250" providerId="LiveId" clId="{B69282D4-04F2-43E6-B540-0C65BF2005D5}" dt="2021-04-06T01:07:05.961" v="4699" actId="931"/>
          <ac:spMkLst>
            <pc:docMk/>
            <pc:sldMk cId="2431899812" sldId="633"/>
            <ac:spMk id="3" creationId="{9F0C0C11-FB42-4CEA-8EA2-41466FFB9E63}"/>
          </ac:spMkLst>
        </pc:spChg>
        <pc:spChg chg="del">
          <ac:chgData name="alice turley" userId="42a12830ca471250" providerId="LiveId" clId="{B69282D4-04F2-43E6-B540-0C65BF2005D5}" dt="2021-04-05T04:04:52.294" v="2513" actId="478"/>
          <ac:spMkLst>
            <pc:docMk/>
            <pc:sldMk cId="2431899812" sldId="633"/>
            <ac:spMk id="4" creationId="{92C7D73E-E95B-4C8B-B6CF-7BEA85F24487}"/>
          </ac:spMkLst>
        </pc:spChg>
        <pc:spChg chg="del">
          <ac:chgData name="alice turley" userId="42a12830ca471250" providerId="LiveId" clId="{B69282D4-04F2-43E6-B540-0C65BF2005D5}" dt="2021-04-05T04:04:56.318" v="2514" actId="478"/>
          <ac:spMkLst>
            <pc:docMk/>
            <pc:sldMk cId="2431899812" sldId="633"/>
            <ac:spMk id="5" creationId="{1A812417-4887-4233-B493-1BAF6C8E296F}"/>
          </ac:spMkLst>
        </pc:spChg>
        <pc:spChg chg="del">
          <ac:chgData name="alice turley" userId="42a12830ca471250" providerId="LiveId" clId="{B69282D4-04F2-43E6-B540-0C65BF2005D5}" dt="2021-04-05T04:05:01.668" v="2515" actId="478"/>
          <ac:spMkLst>
            <pc:docMk/>
            <pc:sldMk cId="2431899812" sldId="633"/>
            <ac:spMk id="6" creationId="{6726C4B8-9F9F-4B2C-BE62-450965D4586F}"/>
          </ac:spMkLst>
        </pc:spChg>
        <pc:spChg chg="add mod">
          <ac:chgData name="alice turley" userId="42a12830ca471250" providerId="LiveId" clId="{B69282D4-04F2-43E6-B540-0C65BF2005D5}" dt="2021-04-07T02:02:25.078" v="11329" actId="14100"/>
          <ac:spMkLst>
            <pc:docMk/>
            <pc:sldMk cId="2431899812" sldId="633"/>
            <ac:spMk id="9" creationId="{3A01570C-EEE2-43E3-9BBB-AE3264230DBE}"/>
          </ac:spMkLst>
        </pc:spChg>
        <pc:picChg chg="add del mod">
          <ac:chgData name="alice turley" userId="42a12830ca471250" providerId="LiveId" clId="{B69282D4-04F2-43E6-B540-0C65BF2005D5}" dt="2021-04-06T20:53:14.913" v="7408" actId="478"/>
          <ac:picMkLst>
            <pc:docMk/>
            <pc:sldMk cId="2431899812" sldId="633"/>
            <ac:picMk id="5" creationId="{BE93BA0B-F64C-4DE8-9D3C-6762A8FA28BC}"/>
          </ac:picMkLst>
        </pc:picChg>
        <pc:picChg chg="add mod">
          <ac:chgData name="alice turley" userId="42a12830ca471250" providerId="LiveId" clId="{B69282D4-04F2-43E6-B540-0C65BF2005D5}" dt="2021-04-06T20:53:43.742" v="7412" actId="1076"/>
          <ac:picMkLst>
            <pc:docMk/>
            <pc:sldMk cId="2431899812" sldId="633"/>
            <ac:picMk id="7" creationId="{86BE03FA-8A23-460F-8A2B-1BB2DED1CF04}"/>
          </ac:picMkLst>
        </pc:picChg>
      </pc:sldChg>
      <pc:sldChg chg="addSp delSp modSp new mod ord">
        <pc:chgData name="alice turley" userId="42a12830ca471250" providerId="LiveId" clId="{B69282D4-04F2-43E6-B540-0C65BF2005D5}" dt="2021-04-06T20:21:05.660" v="6645" actId="14100"/>
        <pc:sldMkLst>
          <pc:docMk/>
          <pc:sldMk cId="4218294460" sldId="634"/>
        </pc:sldMkLst>
        <pc:spChg chg="mod">
          <ac:chgData name="alice turley" userId="42a12830ca471250" providerId="LiveId" clId="{B69282D4-04F2-43E6-B540-0C65BF2005D5}" dt="2021-04-06T20:18:33.588" v="6628" actId="20577"/>
          <ac:spMkLst>
            <pc:docMk/>
            <pc:sldMk cId="4218294460" sldId="634"/>
            <ac:spMk id="2" creationId="{A4C4168F-9818-4912-BD06-4E611AB15ED7}"/>
          </ac:spMkLst>
        </pc:spChg>
        <pc:spChg chg="del">
          <ac:chgData name="alice turley" userId="42a12830ca471250" providerId="LiveId" clId="{B69282D4-04F2-43E6-B540-0C65BF2005D5}" dt="2021-04-06T01:03:30.130" v="4670" actId="931"/>
          <ac:spMkLst>
            <pc:docMk/>
            <pc:sldMk cId="4218294460" sldId="634"/>
            <ac:spMk id="3" creationId="{3058C0CF-0B7E-44A9-BB18-F8966530382B}"/>
          </ac:spMkLst>
        </pc:spChg>
        <pc:spChg chg="del">
          <ac:chgData name="alice turley" userId="42a12830ca471250" providerId="LiveId" clId="{B69282D4-04F2-43E6-B540-0C65BF2005D5}" dt="2021-04-06T01:03:43.423" v="4672" actId="478"/>
          <ac:spMkLst>
            <pc:docMk/>
            <pc:sldMk cId="4218294460" sldId="634"/>
            <ac:spMk id="4" creationId="{E2755ECA-DF79-4927-9A8C-5FF111C4F196}"/>
          </ac:spMkLst>
        </pc:spChg>
        <pc:spChg chg="del">
          <ac:chgData name="alice turley" userId="42a12830ca471250" providerId="LiveId" clId="{B69282D4-04F2-43E6-B540-0C65BF2005D5}" dt="2021-04-06T01:03:47.104" v="4673" actId="478"/>
          <ac:spMkLst>
            <pc:docMk/>
            <pc:sldMk cId="4218294460" sldId="634"/>
            <ac:spMk id="5" creationId="{744F6A11-D80B-4E65-9A07-0E5EE3C6DF15}"/>
          </ac:spMkLst>
        </pc:spChg>
        <pc:spChg chg="del">
          <ac:chgData name="alice turley" userId="42a12830ca471250" providerId="LiveId" clId="{B69282D4-04F2-43E6-B540-0C65BF2005D5}" dt="2021-04-06T01:03:49.368" v="4674" actId="478"/>
          <ac:spMkLst>
            <pc:docMk/>
            <pc:sldMk cId="4218294460" sldId="634"/>
            <ac:spMk id="6" creationId="{80691535-B72F-49D6-BEC6-800F2615B2A3}"/>
          </ac:spMkLst>
        </pc:spChg>
        <pc:spChg chg="add del mod">
          <ac:chgData name="alice turley" userId="42a12830ca471250" providerId="LiveId" clId="{B69282D4-04F2-43E6-B540-0C65BF2005D5}" dt="2021-04-06T19:26:47.218" v="4929" actId="22"/>
          <ac:spMkLst>
            <pc:docMk/>
            <pc:sldMk cId="4218294460" sldId="634"/>
            <ac:spMk id="10" creationId="{BB5A253E-F405-4D6D-82F4-24708B9E095C}"/>
          </ac:spMkLst>
        </pc:spChg>
        <pc:spChg chg="add del mod">
          <ac:chgData name="alice turley" userId="42a12830ca471250" providerId="LiveId" clId="{B69282D4-04F2-43E6-B540-0C65BF2005D5}" dt="2021-04-06T20:19:05.020" v="6633"/>
          <ac:spMkLst>
            <pc:docMk/>
            <pc:sldMk cId="4218294460" sldId="634"/>
            <ac:spMk id="11" creationId="{146D2724-40EE-4D05-99F9-842E171431FF}"/>
          </ac:spMkLst>
        </pc:spChg>
        <pc:spChg chg="add mod">
          <ac:chgData name="alice turley" userId="42a12830ca471250" providerId="LiveId" clId="{B69282D4-04F2-43E6-B540-0C65BF2005D5}" dt="2021-04-06T20:21:05.660" v="6645" actId="14100"/>
          <ac:spMkLst>
            <pc:docMk/>
            <pc:sldMk cId="4218294460" sldId="634"/>
            <ac:spMk id="12" creationId="{66670752-DE4F-499C-966E-F09B1FD288F6}"/>
          </ac:spMkLst>
        </pc:spChg>
        <pc:picChg chg="add mod">
          <ac:chgData name="alice turley" userId="42a12830ca471250" providerId="LiveId" clId="{B69282D4-04F2-43E6-B540-0C65BF2005D5}" dt="2021-04-06T01:03:34.348" v="4671" actId="1076"/>
          <ac:picMkLst>
            <pc:docMk/>
            <pc:sldMk cId="4218294460" sldId="634"/>
            <ac:picMk id="8" creationId="{7E80F9EE-B805-4749-8982-EFDAAC1733AE}"/>
          </ac:picMkLst>
        </pc:picChg>
      </pc:sldChg>
      <pc:sldChg chg="addSp delSp modSp new mod">
        <pc:chgData name="alice turley" userId="42a12830ca471250" providerId="LiveId" clId="{B69282D4-04F2-43E6-B540-0C65BF2005D5}" dt="2021-04-06T00:58:31.040" v="4487" actId="20577"/>
        <pc:sldMkLst>
          <pc:docMk/>
          <pc:sldMk cId="633831229" sldId="635"/>
        </pc:sldMkLst>
        <pc:spChg chg="mod">
          <ac:chgData name="alice turley" userId="42a12830ca471250" providerId="LiveId" clId="{B69282D4-04F2-43E6-B540-0C65BF2005D5}" dt="2021-04-05T19:05:51.849" v="3335" actId="6549"/>
          <ac:spMkLst>
            <pc:docMk/>
            <pc:sldMk cId="633831229" sldId="635"/>
            <ac:spMk id="2" creationId="{ED6704E9-4857-41E9-A16D-DAAECB91F734}"/>
          </ac:spMkLst>
        </pc:spChg>
        <pc:spChg chg="mod">
          <ac:chgData name="alice turley" userId="42a12830ca471250" providerId="LiveId" clId="{B69282D4-04F2-43E6-B540-0C65BF2005D5}" dt="2021-04-06T00:58:31.040" v="4487" actId="20577"/>
          <ac:spMkLst>
            <pc:docMk/>
            <pc:sldMk cId="633831229" sldId="635"/>
            <ac:spMk id="3" creationId="{A6C9EF8E-1DFF-4F53-B358-91FFDA7BBA07}"/>
          </ac:spMkLst>
        </pc:spChg>
        <pc:spChg chg="del">
          <ac:chgData name="alice turley" userId="42a12830ca471250" providerId="LiveId" clId="{B69282D4-04F2-43E6-B540-0C65BF2005D5}" dt="2021-04-05T18:05:06.287" v="3135" actId="478"/>
          <ac:spMkLst>
            <pc:docMk/>
            <pc:sldMk cId="633831229" sldId="635"/>
            <ac:spMk id="4" creationId="{D81B265A-1B1A-4DE0-A844-D6EE5B0B86DA}"/>
          </ac:spMkLst>
        </pc:spChg>
        <pc:spChg chg="del mod">
          <ac:chgData name="alice turley" userId="42a12830ca471250" providerId="LiveId" clId="{B69282D4-04F2-43E6-B540-0C65BF2005D5}" dt="2021-04-05T18:05:13.863" v="3137" actId="478"/>
          <ac:spMkLst>
            <pc:docMk/>
            <pc:sldMk cId="633831229" sldId="635"/>
            <ac:spMk id="5" creationId="{87916AD0-3E45-4B77-9292-13EF6A9CED40}"/>
          </ac:spMkLst>
        </pc:spChg>
        <pc:spChg chg="del mod">
          <ac:chgData name="alice turley" userId="42a12830ca471250" providerId="LiveId" clId="{B69282D4-04F2-43E6-B540-0C65BF2005D5}" dt="2021-04-05T18:05:21.575" v="3140" actId="478"/>
          <ac:spMkLst>
            <pc:docMk/>
            <pc:sldMk cId="633831229" sldId="635"/>
            <ac:spMk id="6" creationId="{608E6C62-8DB9-42B9-B5FE-81F2052179EB}"/>
          </ac:spMkLst>
        </pc:spChg>
        <pc:spChg chg="add mod">
          <ac:chgData name="alice turley" userId="42a12830ca471250" providerId="LiveId" clId="{B69282D4-04F2-43E6-B540-0C65BF2005D5}" dt="2021-04-06T00:58:20.380" v="4486" actId="1076"/>
          <ac:spMkLst>
            <pc:docMk/>
            <pc:sldMk cId="633831229" sldId="635"/>
            <ac:spMk id="8" creationId="{70EC9778-AB5B-41A4-A87C-41BB7F78FA48}"/>
          </ac:spMkLst>
        </pc:spChg>
        <pc:picChg chg="add mod modCrop">
          <ac:chgData name="alice turley" userId="42a12830ca471250" providerId="LiveId" clId="{B69282D4-04F2-43E6-B540-0C65BF2005D5}" dt="2021-04-06T00:58:12.957" v="4485" actId="732"/>
          <ac:picMkLst>
            <pc:docMk/>
            <pc:sldMk cId="633831229" sldId="635"/>
            <ac:picMk id="10" creationId="{C8B55350-AE00-42A4-8B77-52FE4CFBE2C1}"/>
          </ac:picMkLst>
        </pc:picChg>
      </pc:sldChg>
      <pc:sldChg chg="add del">
        <pc:chgData name="alice turley" userId="42a12830ca471250" providerId="LiveId" clId="{B69282D4-04F2-43E6-B540-0C65BF2005D5}" dt="2021-04-05T15:20:00.776" v="2669"/>
        <pc:sldMkLst>
          <pc:docMk/>
          <pc:sldMk cId="2499393028" sldId="635"/>
        </pc:sldMkLst>
      </pc:sldChg>
      <pc:sldChg chg="addSp delSp modSp add mod ord">
        <pc:chgData name="alice turley" userId="42a12830ca471250" providerId="LiveId" clId="{B69282D4-04F2-43E6-B540-0C65BF2005D5}" dt="2021-04-06T23:16:37.892" v="8895"/>
        <pc:sldMkLst>
          <pc:docMk/>
          <pc:sldMk cId="756678777" sldId="636"/>
        </pc:sldMkLst>
        <pc:spChg chg="mod">
          <ac:chgData name="alice turley" userId="42a12830ca471250" providerId="LiveId" clId="{B69282D4-04F2-43E6-B540-0C65BF2005D5}" dt="2021-04-06T22:59:17.313" v="8628" actId="5793"/>
          <ac:spMkLst>
            <pc:docMk/>
            <pc:sldMk cId="756678777" sldId="636"/>
            <ac:spMk id="2" creationId="{BD0EA7B9-4DBE-4694-8254-0A8078246411}"/>
          </ac:spMkLst>
        </pc:spChg>
        <pc:spChg chg="del mod">
          <ac:chgData name="alice turley" userId="42a12830ca471250" providerId="LiveId" clId="{B69282D4-04F2-43E6-B540-0C65BF2005D5}" dt="2021-04-06T22:40:52.367" v="8326" actId="931"/>
          <ac:spMkLst>
            <pc:docMk/>
            <pc:sldMk cId="756678777" sldId="636"/>
            <ac:spMk id="3" creationId="{F027A0E9-17BA-430E-B6F3-D5EBCC73D94B}"/>
          </ac:spMkLst>
        </pc:spChg>
        <pc:spChg chg="add mod">
          <ac:chgData name="alice turley" userId="42a12830ca471250" providerId="LiveId" clId="{B69282D4-04F2-43E6-B540-0C65BF2005D5}" dt="2021-04-06T23:08:22.849" v="8764" actId="1076"/>
          <ac:spMkLst>
            <pc:docMk/>
            <pc:sldMk cId="756678777" sldId="636"/>
            <ac:spMk id="6" creationId="{2D40F220-E25B-4D4E-A14D-290D2C031D5E}"/>
          </ac:spMkLst>
        </pc:spChg>
        <pc:spChg chg="add mod">
          <ac:chgData name="alice turley" userId="42a12830ca471250" providerId="LiveId" clId="{B69282D4-04F2-43E6-B540-0C65BF2005D5}" dt="2021-04-06T23:02:58.685" v="8708" actId="164"/>
          <ac:spMkLst>
            <pc:docMk/>
            <pc:sldMk cId="756678777" sldId="636"/>
            <ac:spMk id="9" creationId="{D7A15CD7-C5C6-484F-91CE-9768793F32FB}"/>
          </ac:spMkLst>
        </pc:spChg>
        <pc:spChg chg="add del mod topLvl">
          <ac:chgData name="alice turley" userId="42a12830ca471250" providerId="LiveId" clId="{B69282D4-04F2-43E6-B540-0C65BF2005D5}" dt="2021-04-06T23:09:45.410" v="8768" actId="478"/>
          <ac:spMkLst>
            <pc:docMk/>
            <pc:sldMk cId="756678777" sldId="636"/>
            <ac:spMk id="13" creationId="{CDA7C422-BA69-4FAC-85D2-3CF244F8237B}"/>
          </ac:spMkLst>
        </pc:spChg>
        <pc:spChg chg="add mod">
          <ac:chgData name="alice turley" userId="42a12830ca471250" providerId="LiveId" clId="{B69282D4-04F2-43E6-B540-0C65BF2005D5}" dt="2021-04-06T23:02:07.298" v="8703" actId="164"/>
          <ac:spMkLst>
            <pc:docMk/>
            <pc:sldMk cId="756678777" sldId="636"/>
            <ac:spMk id="16" creationId="{D1B00674-9239-49BD-A55A-DC96D294BDD8}"/>
          </ac:spMkLst>
        </pc:spChg>
        <pc:spChg chg="add mod">
          <ac:chgData name="alice turley" userId="42a12830ca471250" providerId="LiveId" clId="{B69282D4-04F2-43E6-B540-0C65BF2005D5}" dt="2021-04-06T23:08:38.053" v="8765" actId="164"/>
          <ac:spMkLst>
            <pc:docMk/>
            <pc:sldMk cId="756678777" sldId="636"/>
            <ac:spMk id="22" creationId="{0C8DE49C-B409-40E1-8A41-7FDA9689A4F2}"/>
          </ac:spMkLst>
        </pc:spChg>
        <pc:spChg chg="add mod">
          <ac:chgData name="alice turley" userId="42a12830ca471250" providerId="LiveId" clId="{B69282D4-04F2-43E6-B540-0C65BF2005D5}" dt="2021-04-06T23:11:45.057" v="8828" actId="164"/>
          <ac:spMkLst>
            <pc:docMk/>
            <pc:sldMk cId="756678777" sldId="636"/>
            <ac:spMk id="26" creationId="{EB44EB00-AAF8-4D96-8854-D845A68E3746}"/>
          </ac:spMkLst>
        </pc:spChg>
        <pc:grpChg chg="add mod">
          <ac:chgData name="alice turley" userId="42a12830ca471250" providerId="LiveId" clId="{B69282D4-04F2-43E6-B540-0C65BF2005D5}" dt="2021-04-06T22:49:52.910" v="8530" actId="164"/>
          <ac:grpSpMkLst>
            <pc:docMk/>
            <pc:sldMk cId="756678777" sldId="636"/>
            <ac:grpSpMk id="10" creationId="{858CFAAA-848F-4FB3-B3B8-B8BAD35726B0}"/>
          </ac:grpSpMkLst>
        </pc:grpChg>
        <pc:grpChg chg="add mod">
          <ac:chgData name="alice turley" userId="42a12830ca471250" providerId="LiveId" clId="{B69282D4-04F2-43E6-B540-0C65BF2005D5}" dt="2021-04-06T23:02:32.989" v="8704" actId="1076"/>
          <ac:grpSpMkLst>
            <pc:docMk/>
            <pc:sldMk cId="756678777" sldId="636"/>
            <ac:grpSpMk id="17" creationId="{93A78124-2867-44DB-98BE-510ACE9FBDB7}"/>
          </ac:grpSpMkLst>
        </pc:grpChg>
        <pc:grpChg chg="add del mod">
          <ac:chgData name="alice turley" userId="42a12830ca471250" providerId="LiveId" clId="{B69282D4-04F2-43E6-B540-0C65BF2005D5}" dt="2021-04-06T23:05:06.432" v="8717" actId="478"/>
          <ac:grpSpMkLst>
            <pc:docMk/>
            <pc:sldMk cId="756678777" sldId="636"/>
            <ac:grpSpMk id="18" creationId="{A6470E77-8540-48B6-A8BB-936A5CC49330}"/>
          </ac:grpSpMkLst>
        </pc:grpChg>
        <pc:grpChg chg="add del mod">
          <ac:chgData name="alice turley" userId="42a12830ca471250" providerId="LiveId" clId="{B69282D4-04F2-43E6-B540-0C65BF2005D5}" dt="2021-04-06T23:09:40.019" v="8766" actId="478"/>
          <ac:grpSpMkLst>
            <pc:docMk/>
            <pc:sldMk cId="756678777" sldId="636"/>
            <ac:grpSpMk id="19" creationId="{1AA178BE-54BE-47F5-A90E-05EDFB1078DB}"/>
          </ac:grpSpMkLst>
        </pc:grpChg>
        <pc:grpChg chg="add mod">
          <ac:chgData name="alice turley" userId="42a12830ca471250" providerId="LiveId" clId="{B69282D4-04F2-43E6-B540-0C65BF2005D5}" dt="2021-04-06T23:08:38.053" v="8765" actId="164"/>
          <ac:grpSpMkLst>
            <pc:docMk/>
            <pc:sldMk cId="756678777" sldId="636"/>
            <ac:grpSpMk id="23" creationId="{74B2C760-BD4E-4F5B-B4B1-17588F4B1AB8}"/>
          </ac:grpSpMkLst>
        </pc:grpChg>
        <pc:grpChg chg="add mod">
          <ac:chgData name="alice turley" userId="42a12830ca471250" providerId="LiveId" clId="{B69282D4-04F2-43E6-B540-0C65BF2005D5}" dt="2021-04-06T23:11:45.057" v="8828" actId="164"/>
          <ac:grpSpMkLst>
            <pc:docMk/>
            <pc:sldMk cId="756678777" sldId="636"/>
            <ac:grpSpMk id="27" creationId="{E72577C3-577D-477E-9901-0CF9AF1C7A11}"/>
          </ac:grpSpMkLst>
        </pc:grpChg>
        <pc:picChg chg="add mod">
          <ac:chgData name="alice turley" userId="42a12830ca471250" providerId="LiveId" clId="{B69282D4-04F2-43E6-B540-0C65BF2005D5}" dt="2021-04-06T23:04:33.807" v="8715" actId="1076"/>
          <ac:picMkLst>
            <pc:docMk/>
            <pc:sldMk cId="756678777" sldId="636"/>
            <ac:picMk id="5" creationId="{25E98A50-6B92-4591-846E-51D0FA84C853}"/>
          </ac:picMkLst>
        </pc:picChg>
        <pc:picChg chg="add mod">
          <ac:chgData name="alice turley" userId="42a12830ca471250" providerId="LiveId" clId="{B69282D4-04F2-43E6-B540-0C65BF2005D5}" dt="2021-04-06T23:02:58.685" v="8708" actId="164"/>
          <ac:picMkLst>
            <pc:docMk/>
            <pc:sldMk cId="756678777" sldId="636"/>
            <ac:picMk id="8" creationId="{E186738D-9B27-438D-A180-78CDBE5E3D0F}"/>
          </ac:picMkLst>
        </pc:picChg>
        <pc:picChg chg="add del mod topLvl">
          <ac:chgData name="alice turley" userId="42a12830ca471250" providerId="LiveId" clId="{B69282D4-04F2-43E6-B540-0C65BF2005D5}" dt="2021-04-06T23:09:40.019" v="8766" actId="478"/>
          <ac:picMkLst>
            <pc:docMk/>
            <pc:sldMk cId="756678777" sldId="636"/>
            <ac:picMk id="12" creationId="{EEA8AB79-1207-40C3-85B3-30A23803E135}"/>
          </ac:picMkLst>
        </pc:picChg>
        <pc:picChg chg="add mod">
          <ac:chgData name="alice turley" userId="42a12830ca471250" providerId="LiveId" clId="{B69282D4-04F2-43E6-B540-0C65BF2005D5}" dt="2021-04-06T23:02:07.298" v="8703" actId="164"/>
          <ac:picMkLst>
            <pc:docMk/>
            <pc:sldMk cId="756678777" sldId="636"/>
            <ac:picMk id="15" creationId="{90794752-A9FD-45DC-AC62-9EA99864BF78}"/>
          </ac:picMkLst>
        </pc:picChg>
        <pc:picChg chg="add mod">
          <ac:chgData name="alice turley" userId="42a12830ca471250" providerId="LiveId" clId="{B69282D4-04F2-43E6-B540-0C65BF2005D5}" dt="2021-04-06T23:08:38.053" v="8765" actId="164"/>
          <ac:picMkLst>
            <pc:docMk/>
            <pc:sldMk cId="756678777" sldId="636"/>
            <ac:picMk id="21" creationId="{6A703730-E34A-4ACD-BE7D-4AC301BAF03A}"/>
          </ac:picMkLst>
        </pc:picChg>
        <pc:picChg chg="add mod">
          <ac:chgData name="alice turley" userId="42a12830ca471250" providerId="LiveId" clId="{B69282D4-04F2-43E6-B540-0C65BF2005D5}" dt="2021-04-06T23:11:45.057" v="8828" actId="164"/>
          <ac:picMkLst>
            <pc:docMk/>
            <pc:sldMk cId="756678777" sldId="636"/>
            <ac:picMk id="25" creationId="{F8BCFE8F-1308-47F7-B3E2-06CC8766C4A4}"/>
          </ac:picMkLst>
        </pc:picChg>
      </pc:sldChg>
      <pc:sldChg chg="add del">
        <pc:chgData name="alice turley" userId="42a12830ca471250" providerId="LiveId" clId="{B69282D4-04F2-43E6-B540-0C65BF2005D5}" dt="2021-04-05T15:20:00.776" v="2669"/>
        <pc:sldMkLst>
          <pc:docMk/>
          <pc:sldMk cId="3569402794" sldId="636"/>
        </pc:sldMkLst>
      </pc:sldChg>
      <pc:sldChg chg="addSp delSp modSp new mod">
        <pc:chgData name="alice turley" userId="42a12830ca471250" providerId="LiveId" clId="{B69282D4-04F2-43E6-B540-0C65BF2005D5}" dt="2021-04-06T01:02:03.312" v="4669" actId="20577"/>
        <pc:sldMkLst>
          <pc:docMk/>
          <pc:sldMk cId="861356936" sldId="637"/>
        </pc:sldMkLst>
        <pc:spChg chg="mod">
          <ac:chgData name="alice turley" userId="42a12830ca471250" providerId="LiveId" clId="{B69282D4-04F2-43E6-B540-0C65BF2005D5}" dt="2021-04-05T19:05:46.619" v="3334" actId="6549"/>
          <ac:spMkLst>
            <pc:docMk/>
            <pc:sldMk cId="861356936" sldId="637"/>
            <ac:spMk id="2" creationId="{24342CF5-FAA6-478D-B96A-1C299A64E57A}"/>
          </ac:spMkLst>
        </pc:spChg>
        <pc:spChg chg="mod">
          <ac:chgData name="alice turley" userId="42a12830ca471250" providerId="LiveId" clId="{B69282D4-04F2-43E6-B540-0C65BF2005D5}" dt="2021-04-06T01:01:22.671" v="4639" actId="6549"/>
          <ac:spMkLst>
            <pc:docMk/>
            <pc:sldMk cId="861356936" sldId="637"/>
            <ac:spMk id="3" creationId="{1FB2BC1F-1A0D-4EA6-9B01-F4F5B358E71C}"/>
          </ac:spMkLst>
        </pc:spChg>
        <pc:spChg chg="del">
          <ac:chgData name="alice turley" userId="42a12830ca471250" providerId="LiveId" clId="{B69282D4-04F2-43E6-B540-0C65BF2005D5}" dt="2021-04-05T19:11:28.895" v="3414" actId="478"/>
          <ac:spMkLst>
            <pc:docMk/>
            <pc:sldMk cId="861356936" sldId="637"/>
            <ac:spMk id="4" creationId="{A26DE69D-06BA-4A6C-9A53-D850C594C646}"/>
          </ac:spMkLst>
        </pc:spChg>
        <pc:spChg chg="del">
          <ac:chgData name="alice turley" userId="42a12830ca471250" providerId="LiveId" clId="{B69282D4-04F2-43E6-B540-0C65BF2005D5}" dt="2021-04-05T19:11:33.334" v="3415" actId="478"/>
          <ac:spMkLst>
            <pc:docMk/>
            <pc:sldMk cId="861356936" sldId="637"/>
            <ac:spMk id="5" creationId="{6FD6194D-180B-4823-B405-1EC218C40C1B}"/>
          </ac:spMkLst>
        </pc:spChg>
        <pc:spChg chg="del">
          <ac:chgData name="alice turley" userId="42a12830ca471250" providerId="LiveId" clId="{B69282D4-04F2-43E6-B540-0C65BF2005D5}" dt="2021-04-05T19:11:37.495" v="3416" actId="478"/>
          <ac:spMkLst>
            <pc:docMk/>
            <pc:sldMk cId="861356936" sldId="637"/>
            <ac:spMk id="6" creationId="{5A7DDA67-3235-4905-873F-42832BDC24CC}"/>
          </ac:spMkLst>
        </pc:spChg>
        <pc:spChg chg="add mod">
          <ac:chgData name="alice turley" userId="42a12830ca471250" providerId="LiveId" clId="{B69282D4-04F2-43E6-B540-0C65BF2005D5}" dt="2021-04-06T01:02:03.312" v="4669" actId="20577"/>
          <ac:spMkLst>
            <pc:docMk/>
            <pc:sldMk cId="861356936" sldId="637"/>
            <ac:spMk id="9" creationId="{40154051-D755-4216-BBE6-E3A7E62E25F8}"/>
          </ac:spMkLst>
        </pc:spChg>
        <pc:picChg chg="add mod">
          <ac:chgData name="alice turley" userId="42a12830ca471250" providerId="LiveId" clId="{B69282D4-04F2-43E6-B540-0C65BF2005D5}" dt="2021-04-06T01:01:32.422" v="4640" actId="1076"/>
          <ac:picMkLst>
            <pc:docMk/>
            <pc:sldMk cId="861356936" sldId="637"/>
            <ac:picMk id="8" creationId="{7496F346-04E8-46BC-98A6-0B2F8576AC03}"/>
          </ac:picMkLst>
        </pc:picChg>
      </pc:sldChg>
      <pc:sldChg chg="addSp delSp modSp new mod">
        <pc:chgData name="alice turley" userId="42a12830ca471250" providerId="LiveId" clId="{B69282D4-04F2-43E6-B540-0C65BF2005D5}" dt="2021-04-06T00:51:09.281" v="4146" actId="2711"/>
        <pc:sldMkLst>
          <pc:docMk/>
          <pc:sldMk cId="3687052022" sldId="638"/>
        </pc:sldMkLst>
        <pc:spChg chg="mod">
          <ac:chgData name="alice turley" userId="42a12830ca471250" providerId="LiveId" clId="{B69282D4-04F2-43E6-B540-0C65BF2005D5}" dt="2021-04-06T00:45:24.470" v="4097" actId="6549"/>
          <ac:spMkLst>
            <pc:docMk/>
            <pc:sldMk cId="3687052022" sldId="638"/>
            <ac:spMk id="2" creationId="{11A38EBD-7DEE-427D-AD64-12EF44F59118}"/>
          </ac:spMkLst>
        </pc:spChg>
        <pc:spChg chg="mod">
          <ac:chgData name="alice turley" userId="42a12830ca471250" providerId="LiveId" clId="{B69282D4-04F2-43E6-B540-0C65BF2005D5}" dt="2021-04-06T00:31:32.540" v="4090" actId="12"/>
          <ac:spMkLst>
            <pc:docMk/>
            <pc:sldMk cId="3687052022" sldId="638"/>
            <ac:spMk id="3" creationId="{473490C1-D9B0-4AC9-8B54-16DF3EEA8695}"/>
          </ac:spMkLst>
        </pc:spChg>
        <pc:spChg chg="del">
          <ac:chgData name="alice turley" userId="42a12830ca471250" providerId="LiveId" clId="{B69282D4-04F2-43E6-B540-0C65BF2005D5}" dt="2021-04-06T00:45:43.813" v="4098" actId="478"/>
          <ac:spMkLst>
            <pc:docMk/>
            <pc:sldMk cId="3687052022" sldId="638"/>
            <ac:spMk id="4" creationId="{FAC8B95A-774A-4651-AB78-5A7636B32B9E}"/>
          </ac:spMkLst>
        </pc:spChg>
        <pc:spChg chg="del">
          <ac:chgData name="alice turley" userId="42a12830ca471250" providerId="LiveId" clId="{B69282D4-04F2-43E6-B540-0C65BF2005D5}" dt="2021-04-06T00:45:46.797" v="4099" actId="478"/>
          <ac:spMkLst>
            <pc:docMk/>
            <pc:sldMk cId="3687052022" sldId="638"/>
            <ac:spMk id="5" creationId="{19DC2677-165B-40CF-ACFE-4DA549962A52}"/>
          </ac:spMkLst>
        </pc:spChg>
        <pc:spChg chg="del">
          <ac:chgData name="alice turley" userId="42a12830ca471250" providerId="LiveId" clId="{B69282D4-04F2-43E6-B540-0C65BF2005D5}" dt="2021-04-06T00:45:49.869" v="4100" actId="478"/>
          <ac:spMkLst>
            <pc:docMk/>
            <pc:sldMk cId="3687052022" sldId="638"/>
            <ac:spMk id="6" creationId="{AD380B48-6A69-402C-B64D-BEC0F304A971}"/>
          </ac:spMkLst>
        </pc:spChg>
        <pc:spChg chg="add del mod">
          <ac:chgData name="alice turley" userId="42a12830ca471250" providerId="LiveId" clId="{B69282D4-04F2-43E6-B540-0C65BF2005D5}" dt="2021-04-06T00:24:20.717" v="4035"/>
          <ac:spMkLst>
            <pc:docMk/>
            <pc:sldMk cId="3687052022" sldId="638"/>
            <ac:spMk id="9" creationId="{AD7D9936-E4B1-4D62-8A71-93EAF8D573D5}"/>
          </ac:spMkLst>
        </pc:spChg>
        <pc:spChg chg="add mod">
          <ac:chgData name="alice turley" userId="42a12830ca471250" providerId="LiveId" clId="{B69282D4-04F2-43E6-B540-0C65BF2005D5}" dt="2021-04-06T00:51:09.281" v="4146" actId="2711"/>
          <ac:spMkLst>
            <pc:docMk/>
            <pc:sldMk cId="3687052022" sldId="638"/>
            <ac:spMk id="10" creationId="{3EB84521-27B7-4CEE-AE3D-1814D2AF9130}"/>
          </ac:spMkLst>
        </pc:spChg>
        <pc:picChg chg="add mod">
          <ac:chgData name="alice turley" userId="42a12830ca471250" providerId="LiveId" clId="{B69282D4-04F2-43E6-B540-0C65BF2005D5}" dt="2021-04-06T00:23:41.245" v="4032" actId="14100"/>
          <ac:picMkLst>
            <pc:docMk/>
            <pc:sldMk cId="3687052022" sldId="638"/>
            <ac:picMk id="8" creationId="{09BF40D9-31DF-4357-BC2E-99E5EEADC925}"/>
          </ac:picMkLst>
        </pc:picChg>
      </pc:sldChg>
      <pc:sldChg chg="addSp delSp modSp new mod modClrScheme chgLayout">
        <pc:chgData name="alice turley" userId="42a12830ca471250" providerId="LiveId" clId="{B69282D4-04F2-43E6-B540-0C65BF2005D5}" dt="2021-04-06T19:33:34.952" v="5019" actId="20577"/>
        <pc:sldMkLst>
          <pc:docMk/>
          <pc:sldMk cId="1927810510" sldId="639"/>
        </pc:sldMkLst>
        <pc:spChg chg="del">
          <ac:chgData name="alice turley" userId="42a12830ca471250" providerId="LiveId" clId="{B69282D4-04F2-43E6-B540-0C65BF2005D5}" dt="2021-04-06T00:18:09.020" v="3905" actId="700"/>
          <ac:spMkLst>
            <pc:docMk/>
            <pc:sldMk cId="1927810510" sldId="639"/>
            <ac:spMk id="2" creationId="{A6A99D92-3CC7-4E28-93F7-83938E96DAF5}"/>
          </ac:spMkLst>
        </pc:spChg>
        <pc:spChg chg="del">
          <ac:chgData name="alice turley" userId="42a12830ca471250" providerId="LiveId" clId="{B69282D4-04F2-43E6-B540-0C65BF2005D5}" dt="2021-04-06T00:17:18.030" v="3900" actId="931"/>
          <ac:spMkLst>
            <pc:docMk/>
            <pc:sldMk cId="1927810510" sldId="639"/>
            <ac:spMk id="3" creationId="{A17896E5-1E3A-4FA5-9A46-33F4ED065D5A}"/>
          </ac:spMkLst>
        </pc:spChg>
        <pc:spChg chg="del mod ord">
          <ac:chgData name="alice turley" userId="42a12830ca471250" providerId="LiveId" clId="{B69282D4-04F2-43E6-B540-0C65BF2005D5}" dt="2021-04-06T00:18:19.600" v="3907" actId="478"/>
          <ac:spMkLst>
            <pc:docMk/>
            <pc:sldMk cId="1927810510" sldId="639"/>
            <ac:spMk id="4" creationId="{F227652E-FB21-41CB-9005-E0FBAA515A49}"/>
          </ac:spMkLst>
        </pc:spChg>
        <pc:spChg chg="del mod ord">
          <ac:chgData name="alice turley" userId="42a12830ca471250" providerId="LiveId" clId="{B69282D4-04F2-43E6-B540-0C65BF2005D5}" dt="2021-04-06T00:18:24.904" v="3908" actId="478"/>
          <ac:spMkLst>
            <pc:docMk/>
            <pc:sldMk cId="1927810510" sldId="639"/>
            <ac:spMk id="5" creationId="{28452FF8-B67C-47C5-88B0-0C0FEAB6E93A}"/>
          </ac:spMkLst>
        </pc:spChg>
        <pc:spChg chg="del mod ord">
          <ac:chgData name="alice turley" userId="42a12830ca471250" providerId="LiveId" clId="{B69282D4-04F2-43E6-B540-0C65BF2005D5}" dt="2021-04-06T00:18:29.168" v="3909" actId="478"/>
          <ac:spMkLst>
            <pc:docMk/>
            <pc:sldMk cId="1927810510" sldId="639"/>
            <ac:spMk id="6" creationId="{704F671D-96D8-4C41-B9A6-292500B5E6C0}"/>
          </ac:spMkLst>
        </pc:spChg>
        <pc:spChg chg="add mod">
          <ac:chgData name="alice turley" userId="42a12830ca471250" providerId="LiveId" clId="{B69282D4-04F2-43E6-B540-0C65BF2005D5}" dt="2021-04-06T19:33:34.952" v="5019" actId="20577"/>
          <ac:spMkLst>
            <pc:docMk/>
            <pc:sldMk cId="1927810510" sldId="639"/>
            <ac:spMk id="9" creationId="{2A089AD4-1D47-4C94-A693-9679B730A2AE}"/>
          </ac:spMkLst>
        </pc:spChg>
        <pc:picChg chg="add mod ord">
          <ac:chgData name="alice turley" userId="42a12830ca471250" providerId="LiveId" clId="{B69282D4-04F2-43E6-B540-0C65BF2005D5}" dt="2021-04-06T00:18:45.734" v="3913" actId="14100"/>
          <ac:picMkLst>
            <pc:docMk/>
            <pc:sldMk cId="1927810510" sldId="639"/>
            <ac:picMk id="8" creationId="{9B3874DA-3275-4FD0-B0DF-A97E7CBC7E11}"/>
          </ac:picMkLst>
        </pc:picChg>
      </pc:sldChg>
      <pc:sldChg chg="addSp delSp modSp new mod ord">
        <pc:chgData name="alice turley" userId="42a12830ca471250" providerId="LiveId" clId="{B69282D4-04F2-43E6-B540-0C65BF2005D5}" dt="2021-04-06T19:11:30.738" v="4826" actId="1076"/>
        <pc:sldMkLst>
          <pc:docMk/>
          <pc:sldMk cId="3206069137" sldId="640"/>
        </pc:sldMkLst>
        <pc:spChg chg="mod">
          <ac:chgData name="alice turley" userId="42a12830ca471250" providerId="LiveId" clId="{B69282D4-04F2-43E6-B540-0C65BF2005D5}" dt="2021-04-06T19:09:56.172" v="4809" actId="20577"/>
          <ac:spMkLst>
            <pc:docMk/>
            <pc:sldMk cId="3206069137" sldId="640"/>
            <ac:spMk id="2" creationId="{D7845B81-3142-4726-B838-B75EB703D757}"/>
          </ac:spMkLst>
        </pc:spChg>
        <pc:spChg chg="del">
          <ac:chgData name="alice turley" userId="42a12830ca471250" providerId="LiveId" clId="{B69282D4-04F2-43E6-B540-0C65BF2005D5}" dt="2021-04-06T01:15:58.559" v="4738"/>
          <ac:spMkLst>
            <pc:docMk/>
            <pc:sldMk cId="3206069137" sldId="640"/>
            <ac:spMk id="3" creationId="{D1913DDF-B95B-4963-8AFF-4478E3DA9963}"/>
          </ac:spMkLst>
        </pc:spChg>
        <pc:spChg chg="del">
          <ac:chgData name="alice turley" userId="42a12830ca471250" providerId="LiveId" clId="{B69282D4-04F2-43E6-B540-0C65BF2005D5}" dt="2021-04-06T01:17:02.251" v="4742" actId="478"/>
          <ac:spMkLst>
            <pc:docMk/>
            <pc:sldMk cId="3206069137" sldId="640"/>
            <ac:spMk id="4" creationId="{A52B4A0B-14AA-43BE-A8E7-C4DCDAAC078D}"/>
          </ac:spMkLst>
        </pc:spChg>
        <pc:spChg chg="del">
          <ac:chgData name="alice turley" userId="42a12830ca471250" providerId="LiveId" clId="{B69282D4-04F2-43E6-B540-0C65BF2005D5}" dt="2021-04-06T01:16:59.906" v="4741" actId="478"/>
          <ac:spMkLst>
            <pc:docMk/>
            <pc:sldMk cId="3206069137" sldId="640"/>
            <ac:spMk id="5" creationId="{7E619FC5-3263-4C6F-BC03-85748463F8CC}"/>
          </ac:spMkLst>
        </pc:spChg>
        <pc:spChg chg="del">
          <ac:chgData name="alice turley" userId="42a12830ca471250" providerId="LiveId" clId="{B69282D4-04F2-43E6-B540-0C65BF2005D5}" dt="2021-04-06T01:16:57.706" v="4740" actId="478"/>
          <ac:spMkLst>
            <pc:docMk/>
            <pc:sldMk cId="3206069137" sldId="640"/>
            <ac:spMk id="6" creationId="{67E76C30-9C7A-4618-B6E5-29E6E4E56E43}"/>
          </ac:spMkLst>
        </pc:spChg>
        <pc:picChg chg="add mod">
          <ac:chgData name="alice turley" userId="42a12830ca471250" providerId="LiveId" clId="{B69282D4-04F2-43E6-B540-0C65BF2005D5}" dt="2021-04-06T01:16:01.153" v="4739" actId="1076"/>
          <ac:picMkLst>
            <pc:docMk/>
            <pc:sldMk cId="3206069137" sldId="640"/>
            <ac:picMk id="7" creationId="{6D91A834-9E00-43B4-8B79-0D7071D93632}"/>
          </ac:picMkLst>
        </pc:picChg>
        <pc:picChg chg="add mod">
          <ac:chgData name="alice turley" userId="42a12830ca471250" providerId="LiveId" clId="{B69282D4-04F2-43E6-B540-0C65BF2005D5}" dt="2021-04-06T19:11:30.738" v="4826" actId="1076"/>
          <ac:picMkLst>
            <pc:docMk/>
            <pc:sldMk cId="3206069137" sldId="640"/>
            <ac:picMk id="8" creationId="{B9084C83-5CD8-4615-8A92-11E881670D42}"/>
          </ac:picMkLst>
        </pc:picChg>
      </pc:sldChg>
      <pc:sldChg chg="addSp delSp modSp new mod">
        <pc:chgData name="alice turley" userId="42a12830ca471250" providerId="LiveId" clId="{B69282D4-04F2-43E6-B540-0C65BF2005D5}" dt="2021-04-06T21:02:38.766" v="7474" actId="6549"/>
        <pc:sldMkLst>
          <pc:docMk/>
          <pc:sldMk cId="3209164799" sldId="641"/>
        </pc:sldMkLst>
        <pc:spChg chg="mod">
          <ac:chgData name="alice turley" userId="42a12830ca471250" providerId="LiveId" clId="{B69282D4-04F2-43E6-B540-0C65BF2005D5}" dt="2021-04-06T20:11:16.889" v="6446" actId="20577"/>
          <ac:spMkLst>
            <pc:docMk/>
            <pc:sldMk cId="3209164799" sldId="641"/>
            <ac:spMk id="2" creationId="{902474BA-EBB3-467B-95B5-F316A7ED8C91}"/>
          </ac:spMkLst>
        </pc:spChg>
        <pc:spChg chg="mod">
          <ac:chgData name="alice turley" userId="42a12830ca471250" providerId="LiveId" clId="{B69282D4-04F2-43E6-B540-0C65BF2005D5}" dt="2021-04-06T21:02:38.766" v="7474" actId="6549"/>
          <ac:spMkLst>
            <pc:docMk/>
            <pc:sldMk cId="3209164799" sldId="641"/>
            <ac:spMk id="3" creationId="{04AD0D4A-444A-4829-B76D-6FA7CB61F334}"/>
          </ac:spMkLst>
        </pc:spChg>
        <pc:spChg chg="del mod">
          <ac:chgData name="alice turley" userId="42a12830ca471250" providerId="LiveId" clId="{B69282D4-04F2-43E6-B540-0C65BF2005D5}" dt="2021-04-06T20:36:21.446" v="6993" actId="478"/>
          <ac:spMkLst>
            <pc:docMk/>
            <pc:sldMk cId="3209164799" sldId="641"/>
            <ac:spMk id="4" creationId="{41114E14-B0D3-4D12-B6E2-5CE4EF70B38A}"/>
          </ac:spMkLst>
        </pc:spChg>
        <pc:spChg chg="del">
          <ac:chgData name="alice turley" userId="42a12830ca471250" providerId="LiveId" clId="{B69282D4-04F2-43E6-B540-0C65BF2005D5}" dt="2021-04-06T20:36:24.374" v="6994" actId="478"/>
          <ac:spMkLst>
            <pc:docMk/>
            <pc:sldMk cId="3209164799" sldId="641"/>
            <ac:spMk id="5" creationId="{D525FDCD-32C8-4340-B50E-26920DA5E2C0}"/>
          </ac:spMkLst>
        </pc:spChg>
        <pc:spChg chg="del">
          <ac:chgData name="alice turley" userId="42a12830ca471250" providerId="LiveId" clId="{B69282D4-04F2-43E6-B540-0C65BF2005D5}" dt="2021-04-06T20:36:26.222" v="6995" actId="478"/>
          <ac:spMkLst>
            <pc:docMk/>
            <pc:sldMk cId="3209164799" sldId="641"/>
            <ac:spMk id="6" creationId="{90108171-A74F-411E-8038-49A046C2F58E}"/>
          </ac:spMkLst>
        </pc:spChg>
        <pc:spChg chg="add mod">
          <ac:chgData name="alice turley" userId="42a12830ca471250" providerId="LiveId" clId="{B69282D4-04F2-43E6-B540-0C65BF2005D5}" dt="2021-04-06T20:58:25.151" v="7427" actId="14100"/>
          <ac:spMkLst>
            <pc:docMk/>
            <pc:sldMk cId="3209164799" sldId="641"/>
            <ac:spMk id="9" creationId="{36D55541-A701-42FE-AEEF-FC2114108D12}"/>
          </ac:spMkLst>
        </pc:spChg>
        <pc:picChg chg="add mod">
          <ac:chgData name="alice turley" userId="42a12830ca471250" providerId="LiveId" clId="{B69282D4-04F2-43E6-B540-0C65BF2005D5}" dt="2021-04-06T20:45:58.437" v="7188" actId="1076"/>
          <ac:picMkLst>
            <pc:docMk/>
            <pc:sldMk cId="3209164799" sldId="641"/>
            <ac:picMk id="8" creationId="{58262614-ADF7-440F-8AC3-0994975298E7}"/>
          </ac:picMkLst>
        </pc:picChg>
      </pc:sldChg>
      <pc:sldChg chg="new del">
        <pc:chgData name="alice turley" userId="42a12830ca471250" providerId="LiveId" clId="{B69282D4-04F2-43E6-B540-0C65BF2005D5}" dt="2021-04-06T19:40:34.064" v="5021" actId="680"/>
        <pc:sldMkLst>
          <pc:docMk/>
          <pc:sldMk cId="3695028794" sldId="641"/>
        </pc:sldMkLst>
      </pc:sldChg>
      <pc:sldChg chg="addSp delSp modSp new mod ord">
        <pc:chgData name="alice turley" userId="42a12830ca471250" providerId="LiveId" clId="{B69282D4-04F2-43E6-B540-0C65BF2005D5}" dt="2021-04-07T01:03:09.033" v="9450" actId="20578"/>
        <pc:sldMkLst>
          <pc:docMk/>
          <pc:sldMk cId="10602467" sldId="642"/>
        </pc:sldMkLst>
        <pc:spChg chg="mod">
          <ac:chgData name="alice turley" userId="42a12830ca471250" providerId="LiveId" clId="{B69282D4-04F2-43E6-B540-0C65BF2005D5}" dt="2021-04-06T21:06:24.522" v="7548" actId="20577"/>
          <ac:spMkLst>
            <pc:docMk/>
            <pc:sldMk cId="10602467" sldId="642"/>
            <ac:spMk id="2" creationId="{B1A09BF0-5B42-4CBF-9AEC-65E9494D35C9}"/>
          </ac:spMkLst>
        </pc:spChg>
        <pc:spChg chg="add del mod">
          <ac:chgData name="alice turley" userId="42a12830ca471250" providerId="LiveId" clId="{B69282D4-04F2-43E6-B540-0C65BF2005D5}" dt="2021-04-06T21:11:57.565" v="7794" actId="14100"/>
          <ac:spMkLst>
            <pc:docMk/>
            <pc:sldMk cId="10602467" sldId="642"/>
            <ac:spMk id="3" creationId="{9ECE8E23-27BA-4CEE-BA99-83C53C292332}"/>
          </ac:spMkLst>
        </pc:spChg>
        <pc:spChg chg="del">
          <ac:chgData name="alice turley" userId="42a12830ca471250" providerId="LiveId" clId="{B69282D4-04F2-43E6-B540-0C65BF2005D5}" dt="2021-04-06T21:09:42.465" v="7636" actId="478"/>
          <ac:spMkLst>
            <pc:docMk/>
            <pc:sldMk cId="10602467" sldId="642"/>
            <ac:spMk id="4" creationId="{DF91E632-AF4A-4ADD-A14D-77A18ACB56CB}"/>
          </ac:spMkLst>
        </pc:spChg>
        <pc:spChg chg="del">
          <ac:chgData name="alice turley" userId="42a12830ca471250" providerId="LiveId" clId="{B69282D4-04F2-43E6-B540-0C65BF2005D5}" dt="2021-04-06T21:09:44.609" v="7637" actId="478"/>
          <ac:spMkLst>
            <pc:docMk/>
            <pc:sldMk cId="10602467" sldId="642"/>
            <ac:spMk id="5" creationId="{9E40861D-EF1C-4CFB-AB2D-49250817116D}"/>
          </ac:spMkLst>
        </pc:spChg>
        <pc:spChg chg="del">
          <ac:chgData name="alice turley" userId="42a12830ca471250" providerId="LiveId" clId="{B69282D4-04F2-43E6-B540-0C65BF2005D5}" dt="2021-04-06T21:09:46.177" v="7638" actId="478"/>
          <ac:spMkLst>
            <pc:docMk/>
            <pc:sldMk cId="10602467" sldId="642"/>
            <ac:spMk id="6" creationId="{6230EB5B-C3DC-4B86-B291-CEF42A8D404F}"/>
          </ac:spMkLst>
        </pc:spChg>
        <pc:spChg chg="add mod">
          <ac:chgData name="alice turley" userId="42a12830ca471250" providerId="LiveId" clId="{B69282D4-04F2-43E6-B540-0C65BF2005D5}" dt="2021-04-06T22:23:35.529" v="7859" actId="255"/>
          <ac:spMkLst>
            <pc:docMk/>
            <pc:sldMk cId="10602467" sldId="642"/>
            <ac:spMk id="11" creationId="{1B4CD869-B79B-4D1B-9497-AD5A30017C77}"/>
          </ac:spMkLst>
        </pc:spChg>
        <pc:picChg chg="add del mod">
          <ac:chgData name="alice turley" userId="42a12830ca471250" providerId="LiveId" clId="{B69282D4-04F2-43E6-B540-0C65BF2005D5}" dt="2021-04-06T21:00:21.324" v="7471" actId="931"/>
          <ac:picMkLst>
            <pc:docMk/>
            <pc:sldMk cId="10602467" sldId="642"/>
            <ac:picMk id="8" creationId="{9FF9C50E-4B13-4E43-BA3C-54A2DAC46927}"/>
          </ac:picMkLst>
        </pc:picChg>
        <pc:picChg chg="add mod">
          <ac:chgData name="alice turley" userId="42a12830ca471250" providerId="LiveId" clId="{B69282D4-04F2-43E6-B540-0C65BF2005D5}" dt="2021-04-06T22:22:09.043" v="7800" actId="1076"/>
          <ac:picMkLst>
            <pc:docMk/>
            <pc:sldMk cId="10602467" sldId="642"/>
            <ac:picMk id="10" creationId="{B42D651B-FAFE-4BF3-B0AE-AA3F76929D88}"/>
          </ac:picMkLst>
        </pc:picChg>
      </pc:sldChg>
      <pc:sldChg chg="addSp delSp modSp new mod">
        <pc:chgData name="alice turley" userId="42a12830ca471250" providerId="LiveId" clId="{B69282D4-04F2-43E6-B540-0C65BF2005D5}" dt="2021-04-07T01:38:22.345" v="10316" actId="2711"/>
        <pc:sldMkLst>
          <pc:docMk/>
          <pc:sldMk cId="2284188362" sldId="643"/>
        </pc:sldMkLst>
        <pc:spChg chg="mod">
          <ac:chgData name="alice turley" userId="42a12830ca471250" providerId="LiveId" clId="{B69282D4-04F2-43E6-B540-0C65BF2005D5}" dt="2021-04-07T01:26:00.892" v="9996" actId="313"/>
          <ac:spMkLst>
            <pc:docMk/>
            <pc:sldMk cId="2284188362" sldId="643"/>
            <ac:spMk id="2" creationId="{3D61FECF-8D6B-4497-8A3E-8CDC58BFA6CD}"/>
          </ac:spMkLst>
        </pc:spChg>
        <pc:spChg chg="mod">
          <ac:chgData name="alice turley" userId="42a12830ca471250" providerId="LiveId" clId="{B69282D4-04F2-43E6-B540-0C65BF2005D5}" dt="2021-04-07T01:38:22.345" v="10316" actId="2711"/>
          <ac:spMkLst>
            <pc:docMk/>
            <pc:sldMk cId="2284188362" sldId="643"/>
            <ac:spMk id="3" creationId="{9F92D60D-65A5-4E53-974C-0DA5FFA818A5}"/>
          </ac:spMkLst>
        </pc:spChg>
        <pc:spChg chg="del mod">
          <ac:chgData name="alice turley" userId="42a12830ca471250" providerId="LiveId" clId="{B69282D4-04F2-43E6-B540-0C65BF2005D5}" dt="2021-04-07T01:26:26.265" v="10002" actId="478"/>
          <ac:spMkLst>
            <pc:docMk/>
            <pc:sldMk cId="2284188362" sldId="643"/>
            <ac:spMk id="4" creationId="{6CDAC092-3F15-4CA3-89F2-2958ACCD512F}"/>
          </ac:spMkLst>
        </pc:spChg>
        <pc:spChg chg="del">
          <ac:chgData name="alice turley" userId="42a12830ca471250" providerId="LiveId" clId="{B69282D4-04F2-43E6-B540-0C65BF2005D5}" dt="2021-04-07T01:26:28.729" v="10003" actId="478"/>
          <ac:spMkLst>
            <pc:docMk/>
            <pc:sldMk cId="2284188362" sldId="643"/>
            <ac:spMk id="5" creationId="{9EEFBA1E-99EE-4D11-9BC3-E3C92EBEB42B}"/>
          </ac:spMkLst>
        </pc:spChg>
        <pc:spChg chg="del">
          <ac:chgData name="alice turley" userId="42a12830ca471250" providerId="LiveId" clId="{B69282D4-04F2-43E6-B540-0C65BF2005D5}" dt="2021-04-07T01:26:30.761" v="10004" actId="478"/>
          <ac:spMkLst>
            <pc:docMk/>
            <pc:sldMk cId="2284188362" sldId="643"/>
            <ac:spMk id="6" creationId="{075C05D2-1C8A-462B-AAC9-C677326DB413}"/>
          </ac:spMkLst>
        </pc:spChg>
        <pc:spChg chg="add mod">
          <ac:chgData name="alice turley" userId="42a12830ca471250" providerId="LiveId" clId="{B69282D4-04F2-43E6-B540-0C65BF2005D5}" dt="2021-04-07T01:31:44.518" v="10182" actId="164"/>
          <ac:spMkLst>
            <pc:docMk/>
            <pc:sldMk cId="2284188362" sldId="643"/>
            <ac:spMk id="9" creationId="{2E949A64-5A64-4931-9113-C04834B6D160}"/>
          </ac:spMkLst>
        </pc:spChg>
        <pc:spChg chg="add mod">
          <ac:chgData name="alice turley" userId="42a12830ca471250" providerId="LiveId" clId="{B69282D4-04F2-43E6-B540-0C65BF2005D5}" dt="2021-04-07T01:37:58.864" v="10315" actId="164"/>
          <ac:spMkLst>
            <pc:docMk/>
            <pc:sldMk cId="2284188362" sldId="643"/>
            <ac:spMk id="13" creationId="{12A3BBAD-72F7-4928-A795-4FC6EDE7ED64}"/>
          </ac:spMkLst>
        </pc:spChg>
        <pc:grpChg chg="add mod">
          <ac:chgData name="alice turley" userId="42a12830ca471250" providerId="LiveId" clId="{B69282D4-04F2-43E6-B540-0C65BF2005D5}" dt="2021-04-07T01:31:44.518" v="10182" actId="164"/>
          <ac:grpSpMkLst>
            <pc:docMk/>
            <pc:sldMk cId="2284188362" sldId="643"/>
            <ac:grpSpMk id="10" creationId="{2D85FBE3-3282-4C24-AE3C-4B04980D8E3E}"/>
          </ac:grpSpMkLst>
        </pc:grpChg>
        <pc:grpChg chg="add mod">
          <ac:chgData name="alice turley" userId="42a12830ca471250" providerId="LiveId" clId="{B69282D4-04F2-43E6-B540-0C65BF2005D5}" dt="2021-04-07T01:37:58.864" v="10315" actId="164"/>
          <ac:grpSpMkLst>
            <pc:docMk/>
            <pc:sldMk cId="2284188362" sldId="643"/>
            <ac:grpSpMk id="14" creationId="{758EF6F5-3F4F-4B14-B741-CFE98F01206D}"/>
          </ac:grpSpMkLst>
        </pc:grpChg>
        <pc:picChg chg="add mod">
          <ac:chgData name="alice turley" userId="42a12830ca471250" providerId="LiveId" clId="{B69282D4-04F2-43E6-B540-0C65BF2005D5}" dt="2021-04-07T01:31:44.518" v="10182" actId="164"/>
          <ac:picMkLst>
            <pc:docMk/>
            <pc:sldMk cId="2284188362" sldId="643"/>
            <ac:picMk id="8" creationId="{3A028145-36CC-4F44-B0B1-9F3DAB67C813}"/>
          </ac:picMkLst>
        </pc:picChg>
        <pc:picChg chg="add mod">
          <ac:chgData name="alice turley" userId="42a12830ca471250" providerId="LiveId" clId="{B69282D4-04F2-43E6-B540-0C65BF2005D5}" dt="2021-04-07T01:37:58.864" v="10315" actId="164"/>
          <ac:picMkLst>
            <pc:docMk/>
            <pc:sldMk cId="2284188362" sldId="643"/>
            <ac:picMk id="12" creationId="{231ED351-C4B4-4DFA-961B-429A27CA06A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C7415F-6970-4DE4-93F1-94FEF07D0F1C}" type="datetimeFigureOut">
              <a:rPr lang="en-US" smtClean="0"/>
              <a:t>4/10/2021</a:t>
            </a:fld>
            <a:endParaRPr lang="en-US"/>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CC6D6D-E986-427F-AD9C-4E9408DDBE53}" type="slidenum">
              <a:rPr lang="en-US" smtClean="0"/>
              <a:t>‹#›</a:t>
            </a:fld>
            <a:endParaRPr lang="en-US"/>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6E6E5-5A19-4AE7-8D4E-049C5315C9A0}" type="datetimeFigureOut">
              <a:rPr lang="en-US" smtClean="0"/>
              <a:t>4/10/2021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5A580F-E35D-42E1-AF82-E41CC201EA91}" type="slidenum">
              <a:rPr lang="en-US" smtClean="0"/>
              <a:t>‹#›</a:t>
            </a:fld>
            <a:endParaRPr lang="en-US"/>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CF1FEC44-7405-4004-B73E-55EAA0FC6240}"/>
              </a:ext>
            </a:extLst>
          </p:cNvPr>
          <p:cNvSpPr>
            <a:spLocks noGrp="1" noRot="1" noChangeAspect="1" noChangeArrowheads="1" noTextEdit="1"/>
          </p:cNvSpPr>
          <p:nvPr>
            <p:ph type="sldImg"/>
          </p:nvPr>
        </p:nvSpPr>
        <p:spPr>
          <a:xfrm>
            <a:off x="406400" y="696913"/>
            <a:ext cx="6197600" cy="3486150"/>
          </a:xfrm>
          <a:ln/>
        </p:spPr>
      </p:sp>
      <p:sp>
        <p:nvSpPr>
          <p:cNvPr id="8195" name="Notes Placeholder 2">
            <a:extLst>
              <a:ext uri="{FF2B5EF4-FFF2-40B4-BE49-F238E27FC236}">
                <a16:creationId xmlns:a16="http://schemas.microsoft.com/office/drawing/2014/main" id="{AC136CC4-842F-4BB0-BB9D-7E62E0CAC3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196" name="Slide Number Placeholder 3">
            <a:extLst>
              <a:ext uri="{FF2B5EF4-FFF2-40B4-BE49-F238E27FC236}">
                <a16:creationId xmlns:a16="http://schemas.microsoft.com/office/drawing/2014/main" id="{CEC81955-EA71-4DB5-866D-5F58224045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2E465704-8FF9-4EFC-9F12-942933B73FC7}" type="slidenum">
              <a:rPr lang="en-US" altLang="en-US"/>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F6972F7-0869-4DC4-8141-EBCC347F0A3B}"/>
              </a:ext>
            </a:extLst>
          </p:cNvPr>
          <p:cNvSpPr>
            <a:spLocks noGrp="1" noRot="1" noChangeAspect="1" noChangeArrowheads="1" noTextEdit="1"/>
          </p:cNvSpPr>
          <p:nvPr>
            <p:ph type="sldImg"/>
          </p:nvPr>
        </p:nvSpPr>
        <p:spPr>
          <a:xfrm>
            <a:off x="406400" y="696913"/>
            <a:ext cx="6197600" cy="3486150"/>
          </a:xfrm>
          <a:ln/>
        </p:spPr>
      </p:sp>
      <p:sp>
        <p:nvSpPr>
          <p:cNvPr id="10243" name="Notes Placeholder 2">
            <a:extLst>
              <a:ext uri="{FF2B5EF4-FFF2-40B4-BE49-F238E27FC236}">
                <a16:creationId xmlns:a16="http://schemas.microsoft.com/office/drawing/2014/main" id="{75A707BF-6C58-4892-ACB0-E36E939876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244" name="Slide Number Placeholder 3">
            <a:extLst>
              <a:ext uri="{FF2B5EF4-FFF2-40B4-BE49-F238E27FC236}">
                <a16:creationId xmlns:a16="http://schemas.microsoft.com/office/drawing/2014/main" id="{362AA872-9FC1-4AA6-B885-9031AC0440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51368D97-5FF8-4AF5-AD74-97A3402EA27A}" type="slidenum">
              <a:rPr lang="en-US" altLang="en-US"/>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14D63BB-9C65-41B0-9B93-8227F55F0072}"/>
              </a:ext>
            </a:extLst>
          </p:cNvPr>
          <p:cNvSpPr>
            <a:spLocks noGrp="1" noRot="1" noChangeAspect="1" noChangeArrowheads="1" noTextEdit="1"/>
          </p:cNvSpPr>
          <p:nvPr>
            <p:ph type="sldImg"/>
          </p:nvPr>
        </p:nvSpPr>
        <p:spPr>
          <a:xfrm>
            <a:off x="406400" y="696913"/>
            <a:ext cx="6197600" cy="3486150"/>
          </a:xfrm>
          <a:ln/>
        </p:spPr>
      </p:sp>
      <p:sp>
        <p:nvSpPr>
          <p:cNvPr id="12291" name="Notes Placeholder 2">
            <a:extLst>
              <a:ext uri="{FF2B5EF4-FFF2-40B4-BE49-F238E27FC236}">
                <a16:creationId xmlns:a16="http://schemas.microsoft.com/office/drawing/2014/main" id="{DA5D1157-0722-4BCA-B1F6-F9457CDE57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292" name="Slide Number Placeholder 3">
            <a:extLst>
              <a:ext uri="{FF2B5EF4-FFF2-40B4-BE49-F238E27FC236}">
                <a16:creationId xmlns:a16="http://schemas.microsoft.com/office/drawing/2014/main" id="{966EB243-728C-4D58-8F85-6809512A99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D834DB7C-5555-4B71-94B8-27FD48005AA0}" type="slidenum">
              <a:rPr lang="en-US" altLang="en-US"/>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69C21-FF48-4BAC-88E9-1290DC654EBC}" type="slidenum">
              <a:rPr lang="en-US" smtClean="0"/>
              <a:t>7</a:t>
            </a:fld>
            <a:endParaRPr lang="en-US"/>
          </a:p>
        </p:txBody>
      </p:sp>
    </p:spTree>
    <p:extLst>
      <p:ext uri="{BB962C8B-B14F-4D97-AF65-F5344CB8AC3E}">
        <p14:creationId xmlns:p14="http://schemas.microsoft.com/office/powerpoint/2010/main" val="348665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B4EE6E-C0DF-4EB1-8875-16F6BF599544}" type="slidenum">
              <a:rPr lang="en-US" smtClean="0"/>
              <a:t>18</a:t>
            </a:fld>
            <a:endParaRPr lang="en-US"/>
          </a:p>
        </p:txBody>
      </p:sp>
    </p:spTree>
    <p:extLst>
      <p:ext uri="{BB962C8B-B14F-4D97-AF65-F5344CB8AC3E}">
        <p14:creationId xmlns:p14="http://schemas.microsoft.com/office/powerpoint/2010/main" val="965728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CE87F1B3-2E3B-44C7-93D1-4467BCA1F9A9}"/>
              </a:ext>
            </a:extLst>
          </p:cNvPr>
          <p:cNvSpPr>
            <a:spLocks noGrp="1" noRot="1" noChangeAspect="1" noChangeArrowheads="1" noTextEdit="1"/>
          </p:cNvSpPr>
          <p:nvPr>
            <p:ph type="sldImg"/>
          </p:nvPr>
        </p:nvSpPr>
        <p:spPr>
          <a:xfrm>
            <a:off x="406400" y="696913"/>
            <a:ext cx="6197600" cy="3486150"/>
          </a:xfrm>
          <a:ln/>
        </p:spPr>
      </p:sp>
      <p:sp>
        <p:nvSpPr>
          <p:cNvPr id="83971" name="Notes Placeholder 2">
            <a:extLst>
              <a:ext uri="{FF2B5EF4-FFF2-40B4-BE49-F238E27FC236}">
                <a16:creationId xmlns:a16="http://schemas.microsoft.com/office/drawing/2014/main" id="{AD488F01-D386-4EC0-B555-876D4A3F46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B2E71D21-7DBE-49F0-A2A5-8DA0D0BA8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3EE9DDF4-3FD6-412B-9C62-99F48B97D713}" type="slidenum">
              <a:rPr lang="en-US" altLang="en-US"/>
              <a:pPr/>
              <a:t>44</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A7040B26-8824-4E94-860A-6ECF475F32A8}"/>
              </a:ext>
            </a:extLst>
          </p:cNvPr>
          <p:cNvSpPr>
            <a:spLocks noGrp="1" noRot="1" noChangeAspect="1" noChangeArrowheads="1" noTextEdit="1"/>
          </p:cNvSpPr>
          <p:nvPr>
            <p:ph type="sldImg"/>
          </p:nvPr>
        </p:nvSpPr>
        <p:spPr>
          <a:xfrm>
            <a:off x="406400" y="696913"/>
            <a:ext cx="6197600" cy="3486150"/>
          </a:xfrm>
          <a:ln/>
        </p:spPr>
      </p:sp>
      <p:sp>
        <p:nvSpPr>
          <p:cNvPr id="86019" name="Notes Placeholder 2">
            <a:extLst>
              <a:ext uri="{FF2B5EF4-FFF2-40B4-BE49-F238E27FC236}">
                <a16:creationId xmlns:a16="http://schemas.microsoft.com/office/drawing/2014/main" id="{4B5C567F-4D0A-47F4-A36A-9DB33CF931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6020" name="Slide Number Placeholder 3">
            <a:extLst>
              <a:ext uri="{FF2B5EF4-FFF2-40B4-BE49-F238E27FC236}">
                <a16:creationId xmlns:a16="http://schemas.microsoft.com/office/drawing/2014/main" id="{23467E4D-DDC7-47DC-BEDD-A37478EB8A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18B89181-7414-4F3A-B6AB-FC1D60A6E2C1}" type="slidenum">
              <a:rPr lang="en-US" altLang="en-US"/>
              <a:pPr/>
              <a:t>45</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85A488C-EF0F-4191-9912-BD9E7EFD460D}"/>
              </a:ext>
            </a:extLst>
          </p:cNvPr>
          <p:cNvSpPr>
            <a:spLocks noGrp="1" noRot="1" noChangeAspect="1" noChangeArrowheads="1" noTextEdit="1"/>
          </p:cNvSpPr>
          <p:nvPr>
            <p:ph type="sldImg"/>
          </p:nvPr>
        </p:nvSpPr>
        <p:spPr>
          <a:xfrm>
            <a:off x="406400" y="696913"/>
            <a:ext cx="6197600" cy="3486150"/>
          </a:xfrm>
          <a:ln/>
        </p:spPr>
      </p:sp>
      <p:sp>
        <p:nvSpPr>
          <p:cNvPr id="88067" name="Notes Placeholder 2">
            <a:extLst>
              <a:ext uri="{FF2B5EF4-FFF2-40B4-BE49-F238E27FC236}">
                <a16:creationId xmlns:a16="http://schemas.microsoft.com/office/drawing/2014/main" id="{1E9DBA2F-24E0-40F0-8D17-AC21D36E47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A5C02EE8-D32D-4041-90CE-053B480F2C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66" indent="-291179">
              <a:defRPr>
                <a:solidFill>
                  <a:schemeClr val="tx1"/>
                </a:solidFill>
                <a:latin typeface="Arial" panose="020B0604020202020204" pitchFamily="34" charset="0"/>
              </a:defRPr>
            </a:lvl2pPr>
            <a:lvl3pPr marL="1164717" indent="-232943">
              <a:defRPr>
                <a:solidFill>
                  <a:schemeClr val="tx1"/>
                </a:solidFill>
                <a:latin typeface="Arial" panose="020B0604020202020204" pitchFamily="34" charset="0"/>
              </a:defRPr>
            </a:lvl3pPr>
            <a:lvl4pPr marL="1630604" indent="-232943">
              <a:defRPr>
                <a:solidFill>
                  <a:schemeClr val="tx1"/>
                </a:solidFill>
                <a:latin typeface="Arial" panose="020B0604020202020204" pitchFamily="34" charset="0"/>
              </a:defRPr>
            </a:lvl4pPr>
            <a:lvl5pPr marL="2096491" indent="-232943">
              <a:defRPr>
                <a:solidFill>
                  <a:schemeClr val="tx1"/>
                </a:solidFill>
                <a:latin typeface="Arial" panose="020B0604020202020204" pitchFamily="34" charset="0"/>
              </a:defRPr>
            </a:lvl5pPr>
            <a:lvl6pPr marL="2562377" indent="-232943" eaLnBrk="0" fontAlgn="base" hangingPunct="0">
              <a:spcBef>
                <a:spcPct val="0"/>
              </a:spcBef>
              <a:spcAft>
                <a:spcPct val="0"/>
              </a:spcAft>
              <a:defRPr>
                <a:solidFill>
                  <a:schemeClr val="tx1"/>
                </a:solidFill>
                <a:latin typeface="Arial" panose="020B0604020202020204" pitchFamily="34" charset="0"/>
              </a:defRPr>
            </a:lvl6pPr>
            <a:lvl7pPr marL="3028264" indent="-232943" eaLnBrk="0" fontAlgn="base" hangingPunct="0">
              <a:spcBef>
                <a:spcPct val="0"/>
              </a:spcBef>
              <a:spcAft>
                <a:spcPct val="0"/>
              </a:spcAft>
              <a:defRPr>
                <a:solidFill>
                  <a:schemeClr val="tx1"/>
                </a:solidFill>
                <a:latin typeface="Arial" panose="020B0604020202020204" pitchFamily="34" charset="0"/>
              </a:defRPr>
            </a:lvl7pPr>
            <a:lvl8pPr marL="3494151" indent="-232943" eaLnBrk="0" fontAlgn="base" hangingPunct="0">
              <a:spcBef>
                <a:spcPct val="0"/>
              </a:spcBef>
              <a:spcAft>
                <a:spcPct val="0"/>
              </a:spcAft>
              <a:defRPr>
                <a:solidFill>
                  <a:schemeClr val="tx1"/>
                </a:solidFill>
                <a:latin typeface="Arial" panose="020B0604020202020204" pitchFamily="34" charset="0"/>
              </a:defRPr>
            </a:lvl8pPr>
            <a:lvl9pPr marL="3960038" indent="-232943" eaLnBrk="0" fontAlgn="base" hangingPunct="0">
              <a:spcBef>
                <a:spcPct val="0"/>
              </a:spcBef>
              <a:spcAft>
                <a:spcPct val="0"/>
              </a:spcAft>
              <a:defRPr>
                <a:solidFill>
                  <a:schemeClr val="tx1"/>
                </a:solidFill>
                <a:latin typeface="Arial" panose="020B0604020202020204" pitchFamily="34" charset="0"/>
              </a:defRPr>
            </a:lvl9pPr>
          </a:lstStyle>
          <a:p>
            <a:fld id="{8D246453-D8AD-4075-B580-3B6726CB7DEA}" type="slidenum">
              <a:rPr lang="en-US" altLang="en-US"/>
              <a:pPr/>
              <a:t>46</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4273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4246B94A-8C64-4FBA-B409-1F9487E19CF3}"/>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866F075D-9008-4BD3-A772-7AF7AD667D5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4C185B95-5C0F-400E-B7DF-8FF843290737}"/>
              </a:ext>
            </a:extLst>
          </p:cNvPr>
          <p:cNvSpPr>
            <a:spLocks noGrp="1"/>
          </p:cNvSpPr>
          <p:nvPr>
            <p:ph type="body" sz="quarter" idx="15" hasCustomPrompt="1"/>
          </p:nvPr>
        </p:nvSpPr>
        <p:spPr>
          <a:xfrm>
            <a:off x="800100"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1" name="Content Placeholder 10">
            <a:extLst>
              <a:ext uri="{FF2B5EF4-FFF2-40B4-BE49-F238E27FC236}">
                <a16:creationId xmlns:a16="http://schemas.microsoft.com/office/drawing/2014/main" id="{BC725AFD-5A48-451D-B91D-9E63953F8E8B}"/>
              </a:ext>
            </a:extLst>
          </p:cNvPr>
          <p:cNvSpPr>
            <a:spLocks noGrp="1"/>
          </p:cNvSpPr>
          <p:nvPr>
            <p:ph idx="1" hasCustomPrompt="1"/>
          </p:nvPr>
        </p:nvSpPr>
        <p:spPr>
          <a:xfrm>
            <a:off x="800099" y="2551176"/>
            <a:ext cx="5094673" cy="3273552"/>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6ACDC650-288E-4CF5-8546-9F2D5CEC8868}"/>
              </a:ext>
            </a:extLst>
          </p:cNvPr>
          <p:cNvSpPr>
            <a:spLocks noGrp="1"/>
          </p:cNvSpPr>
          <p:nvPr>
            <p:ph type="body" sz="quarter" idx="16" hasCustomPrompt="1"/>
          </p:nvPr>
        </p:nvSpPr>
        <p:spPr>
          <a:xfrm>
            <a:off x="6297611" y="2003375"/>
            <a:ext cx="5094288" cy="526767"/>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7" name="Content Placeholder 10">
            <a:extLst>
              <a:ext uri="{FF2B5EF4-FFF2-40B4-BE49-F238E27FC236}">
                <a16:creationId xmlns:a16="http://schemas.microsoft.com/office/drawing/2014/main" id="{956E1F7E-0B80-40DB-8F21-F06D9DD56264}"/>
              </a:ext>
            </a:extLst>
          </p:cNvPr>
          <p:cNvSpPr>
            <a:spLocks noGrp="1"/>
          </p:cNvSpPr>
          <p:nvPr>
            <p:ph idx="13" hasCustomPrompt="1"/>
          </p:nvPr>
        </p:nvSpPr>
        <p:spPr>
          <a:xfrm>
            <a:off x="6297226" y="2551176"/>
            <a:ext cx="5094673" cy="3273552"/>
          </a:xfrm>
          <a:prstGeom prst="rect">
            <a:avLst/>
          </a:prstGeom>
        </p:spPr>
        <p:txBody>
          <a:bodyPr>
            <a:normAutofit/>
          </a:bodyPr>
          <a:lstStyle>
            <a:lvl1pPr>
              <a:lnSpc>
                <a:spcPct val="100000"/>
              </a:lnSpc>
              <a:defRPr sz="1800"/>
            </a:lvl1pPr>
          </a:lstStyle>
          <a:p>
            <a:r>
              <a:rPr lang="en-US" dirty="0"/>
              <a:t>Insert text here</a:t>
            </a:r>
          </a:p>
        </p:txBody>
      </p:sp>
      <p:cxnSp>
        <p:nvCxnSpPr>
          <p:cNvPr id="12" name="Straight Connector 11">
            <a:extLst>
              <a:ext uri="{FF2B5EF4-FFF2-40B4-BE49-F238E27FC236}">
                <a16:creationId xmlns:a16="http://schemas.microsoft.com/office/drawing/2014/main" id="{D91B92C0-6B36-412A-9A49-16AB59FFBEE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7">
            <a:extLst>
              <a:ext uri="{FF2B5EF4-FFF2-40B4-BE49-F238E27FC236}">
                <a16:creationId xmlns:a16="http://schemas.microsoft.com/office/drawing/2014/main" id="{B4EFB36A-E4FD-4966-A091-9BDAF29916F8}"/>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4" name="Date Placeholder 6">
            <a:extLst>
              <a:ext uri="{FF2B5EF4-FFF2-40B4-BE49-F238E27FC236}">
                <a16:creationId xmlns:a16="http://schemas.microsoft.com/office/drawing/2014/main" id="{9B52EA1F-D8D0-4F42-B00A-F0E943F82E57}"/>
              </a:ext>
            </a:extLst>
          </p:cNvPr>
          <p:cNvSpPr>
            <a:spLocks noGrp="1"/>
          </p:cNvSpPr>
          <p:nvPr>
            <p:ph type="dt" sz="half" idx="10"/>
          </p:nvPr>
        </p:nvSpPr>
        <p:spPr>
          <a:xfrm>
            <a:off x="8369448" y="6356350"/>
            <a:ext cx="2592594" cy="365125"/>
          </a:xfrm>
        </p:spPr>
        <p:txBody>
          <a:bodyPr/>
          <a:lstStyle/>
          <a:p>
            <a:r>
              <a:rPr lang="en-US"/>
              <a:t>2/11/20XX</a:t>
            </a:r>
          </a:p>
        </p:txBody>
      </p:sp>
      <p:sp>
        <p:nvSpPr>
          <p:cNvPr id="15" name="Slide Number Placeholder 8">
            <a:extLst>
              <a:ext uri="{FF2B5EF4-FFF2-40B4-BE49-F238E27FC236}">
                <a16:creationId xmlns:a16="http://schemas.microsoft.com/office/drawing/2014/main" id="{498A6230-35B8-4147-9494-90708BFC3330}"/>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193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CC332FB-CD3F-4398-958A-CBE45129A19A}"/>
              </a:ext>
              <a:ext uri="{C183D7F6-B498-43B3-948B-1728B52AA6E4}">
                <adec:decorative xmlns:adec="http://schemas.microsoft.com/office/drawing/2017/decorative" val="1"/>
              </a:ext>
            </a:extLst>
          </p:cNvPr>
          <p:cNvCxnSpPr>
            <a:cxnSpLocks/>
          </p:cNvCxnSpPr>
          <p:nvPr userDrawn="1"/>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9">
            <a:extLst>
              <a:ext uri="{FF2B5EF4-FFF2-40B4-BE49-F238E27FC236}">
                <a16:creationId xmlns:a16="http://schemas.microsoft.com/office/drawing/2014/main" id="{E566CA14-5018-43EE-BB8F-E12209B2C3BD}"/>
              </a:ext>
            </a:extLst>
          </p:cNvPr>
          <p:cNvSpPr>
            <a:spLocks noGrp="1"/>
          </p:cNvSpPr>
          <p:nvPr>
            <p:ph type="title"/>
          </p:nvPr>
        </p:nvSpPr>
        <p:spPr>
          <a:xfrm>
            <a:off x="700087" y="909638"/>
            <a:ext cx="10691813" cy="810192"/>
          </a:xfrm>
          <a:prstGeom prst="rect">
            <a:avLst/>
          </a:prstGeo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1A76201F-C7C2-400C-BE9B-F185A832CC24}"/>
              </a:ext>
            </a:extLst>
          </p:cNvPr>
          <p:cNvSpPr>
            <a:spLocks noGrp="1"/>
          </p:cNvSpPr>
          <p:nvPr>
            <p:ph type="body" sz="quarter" idx="15" hasCustomPrompt="1"/>
          </p:nvPr>
        </p:nvSpPr>
        <p:spPr>
          <a:xfrm>
            <a:off x="80009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9" name="Content Placeholder 10">
            <a:extLst>
              <a:ext uri="{FF2B5EF4-FFF2-40B4-BE49-F238E27FC236}">
                <a16:creationId xmlns:a16="http://schemas.microsoft.com/office/drawing/2014/main" id="{A742F7E8-0787-4D2C-B53F-B62C309ED6D6}"/>
              </a:ext>
            </a:extLst>
          </p:cNvPr>
          <p:cNvSpPr>
            <a:spLocks noGrp="1"/>
          </p:cNvSpPr>
          <p:nvPr>
            <p:ph idx="1" hasCustomPrompt="1"/>
          </p:nvPr>
        </p:nvSpPr>
        <p:spPr>
          <a:xfrm>
            <a:off x="80009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7" name="Text Placeholder 2">
            <a:extLst>
              <a:ext uri="{FF2B5EF4-FFF2-40B4-BE49-F238E27FC236}">
                <a16:creationId xmlns:a16="http://schemas.microsoft.com/office/drawing/2014/main" id="{ED178B9A-B987-49A0-B73F-70B855C42403}"/>
              </a:ext>
            </a:extLst>
          </p:cNvPr>
          <p:cNvSpPr>
            <a:spLocks noGrp="1"/>
          </p:cNvSpPr>
          <p:nvPr>
            <p:ph type="body" sz="quarter" idx="16" hasCustomPrompt="1"/>
          </p:nvPr>
        </p:nvSpPr>
        <p:spPr>
          <a:xfrm>
            <a:off x="440091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5" name="Content Placeholder 10">
            <a:extLst>
              <a:ext uri="{FF2B5EF4-FFF2-40B4-BE49-F238E27FC236}">
                <a16:creationId xmlns:a16="http://schemas.microsoft.com/office/drawing/2014/main" id="{407D5990-6E05-4ECC-B930-EA5CF0774CFB}"/>
              </a:ext>
            </a:extLst>
          </p:cNvPr>
          <p:cNvSpPr>
            <a:spLocks noGrp="1"/>
          </p:cNvSpPr>
          <p:nvPr>
            <p:ph idx="13" hasCustomPrompt="1"/>
          </p:nvPr>
        </p:nvSpPr>
        <p:spPr>
          <a:xfrm>
            <a:off x="4400919" y="2552345"/>
            <a:ext cx="3390161" cy="3272810"/>
          </a:xfrm>
          <a:prstGeom prst="rect">
            <a:avLst/>
          </a:prstGeom>
        </p:spPr>
        <p:txBody>
          <a:bodyPr>
            <a:normAutofit/>
          </a:bodyPr>
          <a:lstStyle>
            <a:lvl1pPr>
              <a:lnSpc>
                <a:spcPct val="100000"/>
              </a:lnSpc>
              <a:defRPr sz="1800"/>
            </a:lvl1pPr>
          </a:lstStyle>
          <a:p>
            <a:r>
              <a:rPr lang="en-US" dirty="0"/>
              <a:t>Insert text here</a:t>
            </a:r>
          </a:p>
        </p:txBody>
      </p:sp>
      <p:sp>
        <p:nvSpPr>
          <p:cNvPr id="18" name="Text Placeholder 2">
            <a:extLst>
              <a:ext uri="{FF2B5EF4-FFF2-40B4-BE49-F238E27FC236}">
                <a16:creationId xmlns:a16="http://schemas.microsoft.com/office/drawing/2014/main" id="{C6A58550-98E5-4548-82F6-EE971733A79D}"/>
              </a:ext>
            </a:extLst>
          </p:cNvPr>
          <p:cNvSpPr>
            <a:spLocks noGrp="1"/>
          </p:cNvSpPr>
          <p:nvPr>
            <p:ph type="body" sz="quarter" idx="17" hasCustomPrompt="1"/>
          </p:nvPr>
        </p:nvSpPr>
        <p:spPr>
          <a:xfrm>
            <a:off x="8001739" y="2005870"/>
            <a:ext cx="3390161" cy="526756"/>
          </a:xfrm>
          <a:prstGeom prst="rect">
            <a:avLst/>
          </a:prstGeom>
        </p:spPr>
        <p:txBody>
          <a:bodyPr/>
          <a:lstStyle>
            <a:lvl1pPr marL="0" indent="0">
              <a:buNone/>
              <a:defRPr b="1">
                <a:solidFill>
                  <a:schemeClr val="accent4"/>
                </a:solidFill>
              </a:defRPr>
            </a:lvl1pPr>
          </a:lstStyle>
          <a:p>
            <a:pPr lvl="0"/>
            <a:r>
              <a:rPr lang="en-US" dirty="0"/>
              <a:t>Insert subtitle here</a:t>
            </a:r>
          </a:p>
        </p:txBody>
      </p:sp>
      <p:sp>
        <p:nvSpPr>
          <p:cNvPr id="16" name="Content Placeholder 10">
            <a:extLst>
              <a:ext uri="{FF2B5EF4-FFF2-40B4-BE49-F238E27FC236}">
                <a16:creationId xmlns:a16="http://schemas.microsoft.com/office/drawing/2014/main" id="{6B90AFA0-EDA3-4F21-A480-F56AA1D0BEB6}"/>
              </a:ext>
            </a:extLst>
          </p:cNvPr>
          <p:cNvSpPr>
            <a:spLocks noGrp="1"/>
          </p:cNvSpPr>
          <p:nvPr>
            <p:ph idx="14" hasCustomPrompt="1"/>
          </p:nvPr>
        </p:nvSpPr>
        <p:spPr>
          <a:xfrm>
            <a:off x="8001739" y="2552345"/>
            <a:ext cx="3390161" cy="3272810"/>
          </a:xfrm>
          <a:prstGeom prst="rect">
            <a:avLst/>
          </a:prstGeom>
        </p:spPr>
        <p:txBody>
          <a:bodyPr>
            <a:normAutofit/>
          </a:bodyPr>
          <a:lstStyle>
            <a:lvl1pPr>
              <a:lnSpc>
                <a:spcPct val="100000"/>
              </a:lnSpc>
              <a:defRPr sz="1800"/>
            </a:lvl1pPr>
          </a:lstStyle>
          <a:p>
            <a:r>
              <a:rPr lang="en-US" dirty="0"/>
              <a:t>Insert text here</a:t>
            </a:r>
          </a:p>
        </p:txBody>
      </p:sp>
      <p:cxnSp>
        <p:nvCxnSpPr>
          <p:cNvPr id="10" name="Straight Connector 9">
            <a:extLst>
              <a:ext uri="{FF2B5EF4-FFF2-40B4-BE49-F238E27FC236}">
                <a16:creationId xmlns:a16="http://schemas.microsoft.com/office/drawing/2014/main" id="{9346E7C8-F905-4B13-8FD6-185A0418404C}"/>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7">
            <a:extLst>
              <a:ext uri="{FF2B5EF4-FFF2-40B4-BE49-F238E27FC236}">
                <a16:creationId xmlns:a16="http://schemas.microsoft.com/office/drawing/2014/main" id="{A0E3EE3A-87F3-4F60-90D8-938E4BBC2B4D}"/>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2" name="Date Placeholder 6">
            <a:extLst>
              <a:ext uri="{FF2B5EF4-FFF2-40B4-BE49-F238E27FC236}">
                <a16:creationId xmlns:a16="http://schemas.microsoft.com/office/drawing/2014/main" id="{F1449B0C-8214-4186-9666-E63CCA09094E}"/>
              </a:ext>
            </a:extLst>
          </p:cNvPr>
          <p:cNvSpPr>
            <a:spLocks noGrp="1"/>
          </p:cNvSpPr>
          <p:nvPr>
            <p:ph type="dt" sz="half" idx="10"/>
          </p:nvPr>
        </p:nvSpPr>
        <p:spPr>
          <a:xfrm>
            <a:off x="8369448" y="6356350"/>
            <a:ext cx="2592594" cy="365125"/>
          </a:xfrm>
        </p:spPr>
        <p:txBody>
          <a:bodyPr/>
          <a:lstStyle/>
          <a:p>
            <a:r>
              <a:rPr lang="en-US"/>
              <a:t>2/11/20XX</a:t>
            </a:r>
          </a:p>
        </p:txBody>
      </p:sp>
      <p:sp>
        <p:nvSpPr>
          <p:cNvPr id="13" name="Slide Number Placeholder 8">
            <a:extLst>
              <a:ext uri="{FF2B5EF4-FFF2-40B4-BE49-F238E27FC236}">
                <a16:creationId xmlns:a16="http://schemas.microsoft.com/office/drawing/2014/main" id="{F5DDBFC0-CC80-4B03-B5F5-3C57166DCA88}"/>
              </a:ext>
            </a:extLst>
          </p:cNvPr>
          <p:cNvSpPr>
            <a:spLocks noGrp="1"/>
          </p:cNvSpPr>
          <p:nvPr>
            <p:ph type="sldNum" sz="quarter" idx="12"/>
          </p:nvPr>
        </p:nvSpPr>
        <p:spPr>
          <a:xfrm>
            <a:off x="10919012" y="6356350"/>
            <a:ext cx="672354" cy="365125"/>
          </a:xfr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2986452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F01BF5DB-2BF3-4196-B1CF-82B7CDCC02DC}"/>
              </a:ext>
              <a:ext uri="{C183D7F6-B498-43B3-948B-1728B52AA6E4}">
                <adec:decorative xmlns:adec="http://schemas.microsoft.com/office/drawing/2017/decorative" val="1"/>
              </a:ext>
            </a:extLst>
          </p:cNvPr>
          <p:cNvCxnSpPr>
            <a:cxnSpLocks/>
          </p:cNvCxnSpPr>
          <p:nvPr userDrawn="1"/>
        </p:nvCxnSpPr>
        <p:spPr>
          <a:xfrm>
            <a:off x="7987523" y="729692"/>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itle 12">
            <a:extLst>
              <a:ext uri="{FF2B5EF4-FFF2-40B4-BE49-F238E27FC236}">
                <a16:creationId xmlns:a16="http://schemas.microsoft.com/office/drawing/2014/main" id="{168DC13D-FFC6-4CC5-B9F8-B3B0961093A9}"/>
              </a:ext>
            </a:extLst>
          </p:cNvPr>
          <p:cNvSpPr>
            <a:spLocks noGrp="1"/>
          </p:cNvSpPr>
          <p:nvPr>
            <p:ph type="title"/>
          </p:nvPr>
        </p:nvSpPr>
        <p:spPr>
          <a:xfrm>
            <a:off x="7887511" y="909639"/>
            <a:ext cx="3703856" cy="1290636"/>
          </a:xfrm>
          <a:prstGeom prst="rect">
            <a:avLst/>
          </a:prstGeom>
        </p:spPr>
        <p:txBody>
          <a:bodyPr>
            <a:normAutofit/>
          </a:bodyPr>
          <a:lstStyle/>
          <a:p>
            <a:r>
              <a:rPr lang="en-US"/>
              <a:t>Click to edit Master title style</a:t>
            </a:r>
            <a:endParaRPr lang="en-US" dirty="0"/>
          </a:p>
        </p:txBody>
      </p:sp>
      <p:sp>
        <p:nvSpPr>
          <p:cNvPr id="51" name="Picture Placeholder 37">
            <a:extLst>
              <a:ext uri="{FF2B5EF4-FFF2-40B4-BE49-F238E27FC236}">
                <a16:creationId xmlns:a16="http://schemas.microsoft.com/office/drawing/2014/main" id="{F1AD5C34-DDA9-421B-A3C2-4D014B3D3FBD}"/>
              </a:ext>
            </a:extLst>
          </p:cNvPr>
          <p:cNvSpPr>
            <a:spLocks noGrp="1"/>
          </p:cNvSpPr>
          <p:nvPr>
            <p:ph type="pic" sz="quarter" idx="13" hasCustomPrompt="1"/>
          </p:nvPr>
        </p:nvSpPr>
        <p:spPr>
          <a:xfrm>
            <a:off x="715383" y="723900"/>
            <a:ext cx="3179762" cy="2160588"/>
          </a:xfrm>
          <a:prstGeom prst="rect">
            <a:avLst/>
          </a:prstGeom>
        </p:spPr>
        <p:txBody>
          <a:bodyPr/>
          <a:lstStyle>
            <a:lvl1pPr marL="0" indent="0" algn="ctr">
              <a:buNone/>
              <a:defRPr/>
            </a:lvl1pPr>
          </a:lstStyle>
          <a:p>
            <a:r>
              <a:rPr lang="en-US" dirty="0"/>
              <a:t>Insert photo here</a:t>
            </a:r>
          </a:p>
        </p:txBody>
      </p:sp>
      <p:sp>
        <p:nvSpPr>
          <p:cNvPr id="53" name="Picture Placeholder 43">
            <a:extLst>
              <a:ext uri="{FF2B5EF4-FFF2-40B4-BE49-F238E27FC236}">
                <a16:creationId xmlns:a16="http://schemas.microsoft.com/office/drawing/2014/main" id="{11508423-C6F4-4605-9E6D-1ED73334D0F5}"/>
              </a:ext>
            </a:extLst>
          </p:cNvPr>
          <p:cNvSpPr>
            <a:spLocks noGrp="1"/>
          </p:cNvSpPr>
          <p:nvPr>
            <p:ph type="pic" sz="quarter" idx="15" hasCustomPrompt="1"/>
          </p:nvPr>
        </p:nvSpPr>
        <p:spPr>
          <a:xfrm>
            <a:off x="715383" y="3048000"/>
            <a:ext cx="3178175" cy="3086100"/>
          </a:xfrm>
          <a:prstGeom prst="rect">
            <a:avLst/>
          </a:prstGeom>
        </p:spPr>
        <p:txBody>
          <a:bodyPr/>
          <a:lstStyle>
            <a:lvl1pPr marL="0" indent="0" algn="ctr">
              <a:buNone/>
              <a:defRPr/>
            </a:lvl1pPr>
          </a:lstStyle>
          <a:p>
            <a:r>
              <a:rPr lang="en-US" dirty="0"/>
              <a:t>Insert photo here</a:t>
            </a:r>
          </a:p>
        </p:txBody>
      </p:sp>
      <p:sp>
        <p:nvSpPr>
          <p:cNvPr id="57" name="Picture Placeholder 55">
            <a:extLst>
              <a:ext uri="{FF2B5EF4-FFF2-40B4-BE49-F238E27FC236}">
                <a16:creationId xmlns:a16="http://schemas.microsoft.com/office/drawing/2014/main" id="{1692DD91-8169-4A90-9D17-8A60286225FF}"/>
              </a:ext>
            </a:extLst>
          </p:cNvPr>
          <p:cNvSpPr>
            <a:spLocks noGrp="1"/>
          </p:cNvSpPr>
          <p:nvPr>
            <p:ph type="pic" sz="quarter" idx="17" hasCustomPrompt="1"/>
          </p:nvPr>
        </p:nvSpPr>
        <p:spPr>
          <a:xfrm>
            <a:off x="4040188" y="723900"/>
            <a:ext cx="3371850" cy="3159125"/>
          </a:xfrm>
          <a:prstGeom prst="rect">
            <a:avLst/>
          </a:prstGeom>
        </p:spPr>
        <p:txBody>
          <a:bodyPr/>
          <a:lstStyle>
            <a:lvl1pPr marL="0" indent="0" algn="ctr">
              <a:buNone/>
              <a:defRPr/>
            </a:lvl1pPr>
          </a:lstStyle>
          <a:p>
            <a:r>
              <a:rPr lang="en-US" dirty="0"/>
              <a:t>Insert photo here</a:t>
            </a:r>
          </a:p>
        </p:txBody>
      </p:sp>
      <p:sp>
        <p:nvSpPr>
          <p:cNvPr id="54" name="Picture Placeholder 45">
            <a:extLst>
              <a:ext uri="{FF2B5EF4-FFF2-40B4-BE49-F238E27FC236}">
                <a16:creationId xmlns:a16="http://schemas.microsoft.com/office/drawing/2014/main" id="{30A5BEAE-CA80-4FFD-8DD4-5B7413AF51D2}"/>
              </a:ext>
            </a:extLst>
          </p:cNvPr>
          <p:cNvSpPr>
            <a:spLocks noGrp="1"/>
          </p:cNvSpPr>
          <p:nvPr>
            <p:ph type="pic" sz="quarter" idx="16" hasCustomPrompt="1"/>
          </p:nvPr>
        </p:nvSpPr>
        <p:spPr>
          <a:xfrm>
            <a:off x="4039608" y="4038600"/>
            <a:ext cx="3371659" cy="2095500"/>
          </a:xfrm>
          <a:prstGeom prst="rect">
            <a:avLst/>
          </a:prstGeom>
        </p:spPr>
        <p:txBody>
          <a:bodyPr/>
          <a:lstStyle>
            <a:lvl1pPr marL="0" indent="0" algn="ctr">
              <a:buNone/>
              <a:defRPr/>
            </a:lvl1pPr>
          </a:lstStyle>
          <a:p>
            <a:r>
              <a:rPr lang="en-US" dirty="0"/>
              <a:t>Insert photo here</a:t>
            </a:r>
          </a:p>
        </p:txBody>
      </p:sp>
      <p:sp>
        <p:nvSpPr>
          <p:cNvPr id="29" name="Content Placeholder 14">
            <a:extLst>
              <a:ext uri="{FF2B5EF4-FFF2-40B4-BE49-F238E27FC236}">
                <a16:creationId xmlns:a16="http://schemas.microsoft.com/office/drawing/2014/main" id="{4B2044C0-1C45-402D-BC20-0EB82BDB4F68}"/>
              </a:ext>
            </a:extLst>
          </p:cNvPr>
          <p:cNvSpPr>
            <a:spLocks noGrp="1"/>
          </p:cNvSpPr>
          <p:nvPr>
            <p:ph idx="1"/>
          </p:nvPr>
        </p:nvSpPr>
        <p:spPr>
          <a:xfrm>
            <a:off x="7887510" y="2380221"/>
            <a:ext cx="3703856" cy="386640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sp>
        <p:nvSpPr>
          <p:cNvPr id="34" name="Footer Placeholder 7">
            <a:extLst>
              <a:ext uri="{FF2B5EF4-FFF2-40B4-BE49-F238E27FC236}">
                <a16:creationId xmlns:a16="http://schemas.microsoft.com/office/drawing/2014/main" id="{30EE29E3-4F8E-469E-9B99-E29176094D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35" name="Date Placeholder 6">
            <a:extLst>
              <a:ext uri="{FF2B5EF4-FFF2-40B4-BE49-F238E27FC236}">
                <a16:creationId xmlns:a16="http://schemas.microsoft.com/office/drawing/2014/main" id="{58513823-D81E-4B8B-85E6-EB11EA54DF40}"/>
              </a:ext>
            </a:extLst>
          </p:cNvPr>
          <p:cNvSpPr>
            <a:spLocks noGrp="1"/>
          </p:cNvSpPr>
          <p:nvPr>
            <p:ph type="dt" sz="half" idx="10"/>
          </p:nvPr>
        </p:nvSpPr>
        <p:spPr>
          <a:xfrm>
            <a:off x="8369448" y="6356350"/>
            <a:ext cx="2592594" cy="365125"/>
          </a:xfrm>
        </p:spPr>
        <p:txBody>
          <a:bodyPr/>
          <a:lstStyle/>
          <a:p>
            <a:r>
              <a:rPr lang="en-US"/>
              <a:t>2/11/20XX</a:t>
            </a:r>
          </a:p>
        </p:txBody>
      </p:sp>
      <p:sp>
        <p:nvSpPr>
          <p:cNvPr id="36" name="Slide Number Placeholder 8">
            <a:extLst>
              <a:ext uri="{FF2B5EF4-FFF2-40B4-BE49-F238E27FC236}">
                <a16:creationId xmlns:a16="http://schemas.microsoft.com/office/drawing/2014/main" id="{9D43A613-4A7D-4C9F-B407-154A1FB83858}"/>
              </a:ext>
            </a:extLst>
          </p:cNvPr>
          <p:cNvSpPr>
            <a:spLocks noGrp="1"/>
          </p:cNvSpPr>
          <p:nvPr>
            <p:ph type="sldNum" sz="quarter" idx="12"/>
          </p:nvPr>
        </p:nvSpPr>
        <p:spPr>
          <a:xfrm>
            <a:off x="10919012" y="6356350"/>
            <a:ext cx="672354" cy="365125"/>
          </a:xfrm>
        </p:spPr>
        <p:txBody>
          <a:bodyPr/>
          <a:lstStyle/>
          <a:p>
            <a:fld id="{DE330D17-32E5-404A-9262-6A998ABC0878}" type="slidenum">
              <a:rPr lang="en-US" smtClean="0"/>
              <a:t>‹#›</a:t>
            </a:fld>
            <a:endParaRPr lang="en-US"/>
          </a:p>
        </p:txBody>
      </p:sp>
    </p:spTree>
    <p:extLst>
      <p:ext uri="{BB962C8B-B14F-4D97-AF65-F5344CB8AC3E}">
        <p14:creationId xmlns:p14="http://schemas.microsoft.com/office/powerpoint/2010/main" val="252270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337097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107EED34-45F1-42A9-8B6D-BDA3A0943AA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10">
            <a:extLst>
              <a:ext uri="{FF2B5EF4-FFF2-40B4-BE49-F238E27FC236}">
                <a16:creationId xmlns:a16="http://schemas.microsoft.com/office/drawing/2014/main" id="{85FD1419-A1A5-4EC6-888F-B90E3B551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5E0E1155-5D6C-4B5C-A60D-777364C92BE2}"/>
              </a:ext>
            </a:extLst>
          </p:cNvPr>
          <p:cNvSpPr>
            <a:spLocks noGrp="1" noChangeArrowheads="1"/>
          </p:cNvSpPr>
          <p:nvPr>
            <p:ph type="sldNum" sz="quarter" idx="12"/>
          </p:nvPr>
        </p:nvSpPr>
        <p:spPr>
          <a:ln/>
        </p:spPr>
        <p:txBody>
          <a:bodyPr/>
          <a:lstStyle>
            <a:lvl1pPr>
              <a:defRPr/>
            </a:lvl1pPr>
          </a:lstStyle>
          <a:p>
            <a:fld id="{D7A4C4FF-8948-49D6-BBA7-2FC706C8C1E8}" type="slidenum">
              <a:rPr lang="en-US" altLang="en-US"/>
              <a:pPr/>
              <a:t>‹#›</a:t>
            </a:fld>
            <a:endParaRPr lang="en-US" altLang="en-US"/>
          </a:p>
        </p:txBody>
      </p:sp>
    </p:spTree>
    <p:extLst>
      <p:ext uri="{BB962C8B-B14F-4D97-AF65-F5344CB8AC3E}">
        <p14:creationId xmlns:p14="http://schemas.microsoft.com/office/powerpoint/2010/main" val="16943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a:extLst>
              <a:ext uri="{FF2B5EF4-FFF2-40B4-BE49-F238E27FC236}">
                <a16:creationId xmlns:a16="http://schemas.microsoft.com/office/drawing/2014/main" id="{05203B63-8962-4D42-BF2B-2D0DD0AAEE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66B9EE4A-01B7-4A8F-93C9-D191DCE3CA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11F3E01-9DA5-492B-9A81-BAF0C3831365}"/>
              </a:ext>
            </a:extLst>
          </p:cNvPr>
          <p:cNvSpPr>
            <a:spLocks noGrp="1" noChangeArrowheads="1"/>
          </p:cNvSpPr>
          <p:nvPr>
            <p:ph type="sldNum" sz="quarter" idx="12"/>
          </p:nvPr>
        </p:nvSpPr>
        <p:spPr>
          <a:ln/>
        </p:spPr>
        <p:txBody>
          <a:bodyPr/>
          <a:lstStyle>
            <a:lvl1pPr>
              <a:defRPr/>
            </a:lvl1pPr>
          </a:lstStyle>
          <a:p>
            <a:fld id="{F83E815B-6F06-43C0-A009-B097A8FA2219}" type="slidenum">
              <a:rPr lang="en-US" altLang="en-US"/>
              <a:pPr/>
              <a:t>‹#›</a:t>
            </a:fld>
            <a:endParaRPr lang="en-US" altLang="en-US"/>
          </a:p>
        </p:txBody>
      </p:sp>
    </p:spTree>
    <p:extLst>
      <p:ext uri="{BB962C8B-B14F-4D97-AF65-F5344CB8AC3E}">
        <p14:creationId xmlns:p14="http://schemas.microsoft.com/office/powerpoint/2010/main" val="188731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313464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125120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0" name="Title 10">
            <a:extLst>
              <a:ext uri="{FF2B5EF4-FFF2-40B4-BE49-F238E27FC236}">
                <a16:creationId xmlns:a16="http://schemas.microsoft.com/office/drawing/2014/main" id="{6DC3399C-8B0E-4D7D-A955-FB1F37CF3672}"/>
              </a:ext>
            </a:extLst>
          </p:cNvPr>
          <p:cNvSpPr>
            <a:spLocks noGrp="1"/>
          </p:cNvSpPr>
          <p:nvPr>
            <p:ph type="ctrTitle"/>
          </p:nvPr>
        </p:nvSpPr>
        <p:spPr>
          <a:xfrm>
            <a:off x="684643" y="871758"/>
            <a:ext cx="5227171" cy="3871143"/>
          </a:xfrm>
          <a:prstGeom prst="rect">
            <a:avLst/>
          </a:prstGeom>
        </p:spPr>
        <p:txBody>
          <a:bodyPr/>
          <a:lstStyle/>
          <a:p>
            <a:r>
              <a:rPr lang="en-US"/>
              <a:t>Click to edit Master title style</a:t>
            </a:r>
            <a:endParaRPr lang="en-US" dirty="0"/>
          </a:p>
        </p:txBody>
      </p:sp>
      <p:sp>
        <p:nvSpPr>
          <p:cNvPr id="21" name="Subtitle 11">
            <a:extLst>
              <a:ext uri="{FF2B5EF4-FFF2-40B4-BE49-F238E27FC236}">
                <a16:creationId xmlns:a16="http://schemas.microsoft.com/office/drawing/2014/main" id="{13C3C1EB-2C5B-4710-893A-9DD6284D5CB0}"/>
              </a:ext>
            </a:extLst>
          </p:cNvPr>
          <p:cNvSpPr>
            <a:spLocks noGrp="1"/>
          </p:cNvSpPr>
          <p:nvPr>
            <p:ph type="subTitle" idx="1"/>
          </p:nvPr>
        </p:nvSpPr>
        <p:spPr>
          <a:xfrm>
            <a:off x="695325" y="4785543"/>
            <a:ext cx="4857857" cy="1005657"/>
          </a:xfrm>
          <a:prstGeom prst="rect">
            <a:avLst/>
          </a:prstGeom>
        </p:spPr>
        <p:txBody>
          <a:bodyPr/>
          <a:lstStyle>
            <a:lvl1pPr marL="0" indent="0">
              <a:buNone/>
              <a:defRPr sz="1800"/>
            </a:lvl1pPr>
          </a:lstStyle>
          <a:p>
            <a:r>
              <a:rPr lang="en-US"/>
              <a:t>Click to edit Master subtitle style</a:t>
            </a:r>
            <a:endParaRPr lang="en-US" dirty="0"/>
          </a:p>
        </p:txBody>
      </p:sp>
      <p:sp>
        <p:nvSpPr>
          <p:cNvPr id="30" name="Picture Placeholder 28">
            <a:extLst>
              <a:ext uri="{FF2B5EF4-FFF2-40B4-BE49-F238E27FC236}">
                <a16:creationId xmlns:a16="http://schemas.microsoft.com/office/drawing/2014/main" id="{E335E712-C7FD-4BAC-B89C-58AF6594A4E7}"/>
              </a:ext>
            </a:extLst>
          </p:cNvPr>
          <p:cNvSpPr>
            <a:spLocks noGrp="1"/>
          </p:cNvSpPr>
          <p:nvPr>
            <p:ph type="pic" sz="quarter" idx="13" hasCustomPrompt="1"/>
          </p:nvPr>
        </p:nvSpPr>
        <p:spPr>
          <a:xfrm>
            <a:off x="6515100" y="0"/>
            <a:ext cx="5676900" cy="6858000"/>
          </a:xfrm>
          <a:prstGeom prst="rect">
            <a:avLst/>
          </a:prstGeom>
        </p:spPr>
        <p:txBody>
          <a:bodyPr/>
          <a:lstStyle>
            <a:lvl1pPr marL="0" indent="0" algn="ctr">
              <a:buNone/>
              <a:defRPr/>
            </a:lvl1pPr>
          </a:lstStyle>
          <a:p>
            <a:r>
              <a:rPr lang="en-US" dirty="0"/>
              <a:t>Insert photo here</a:t>
            </a:r>
          </a:p>
        </p:txBody>
      </p:sp>
      <p:cxnSp>
        <p:nvCxnSpPr>
          <p:cNvPr id="22" name="Straight Connector 21">
            <a:extLst>
              <a:ext uri="{FF2B5EF4-FFF2-40B4-BE49-F238E27FC236}">
                <a16:creationId xmlns:a16="http://schemas.microsoft.com/office/drawing/2014/main" id="{51E8A8BA-B48F-4CEA-A820-8955D55D05DC}"/>
              </a:ext>
              <a:ext uri="{C183D7F6-B498-43B3-948B-1728B52AA6E4}">
                <adec:decorative xmlns:adec="http://schemas.microsoft.com/office/drawing/2017/decorative" val="1"/>
              </a:ext>
            </a:extLst>
          </p:cNvPr>
          <p:cNvCxnSpPr>
            <a:cxnSpLocks/>
          </p:cNvCxnSpPr>
          <p:nvPr userDrawn="1"/>
        </p:nvCxnSpPr>
        <p:spPr>
          <a:xfrm>
            <a:off x="800100" y="723900"/>
            <a:ext cx="4914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4FBB1-EC2B-4CAB-AE4E-A7A156244F26}"/>
              </a:ext>
              <a:ext uri="{C183D7F6-B498-43B3-948B-1728B52AA6E4}">
                <adec:decorative xmlns:adec="http://schemas.microsoft.com/office/drawing/2017/decorative" val="1"/>
              </a:ext>
            </a:extLst>
          </p:cNvPr>
          <p:cNvCxnSpPr>
            <a:cxnSpLocks/>
          </p:cNvCxnSpPr>
          <p:nvPr userDrawn="1"/>
        </p:nvCxnSpPr>
        <p:spPr>
          <a:xfrm>
            <a:off x="800100" y="6134100"/>
            <a:ext cx="4914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5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9D49AB0A-D330-4415-9B9C-C769A852DF2D}"/>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18" name="Straight Connector 17">
            <a:extLst>
              <a:ext uri="{FF2B5EF4-FFF2-40B4-BE49-F238E27FC236}">
                <a16:creationId xmlns:a16="http://schemas.microsoft.com/office/drawing/2014/main" id="{37EFB8CD-537B-4E5E-8F93-82EED2C8412C}"/>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20CA687-1C2C-48EE-99B9-EC8CF30289F1}"/>
              </a:ext>
            </a:extLst>
          </p:cNvPr>
          <p:cNvSpPr>
            <a:spLocks noGrp="1"/>
          </p:cNvSpPr>
          <p:nvPr>
            <p:ph sz="quarter" idx="13" hasCustomPrompt="1"/>
          </p:nvPr>
        </p:nvSpPr>
        <p:spPr>
          <a:xfrm>
            <a:off x="1335088" y="1995488"/>
            <a:ext cx="9521825" cy="405130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9" name="Footer Placeholder 9">
            <a:extLst>
              <a:ext uri="{FF2B5EF4-FFF2-40B4-BE49-F238E27FC236}">
                <a16:creationId xmlns:a16="http://schemas.microsoft.com/office/drawing/2014/main" id="{8135C37F-29C2-41B0-B777-64FAC1F70FE4}"/>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20" name="Date Placeholder 8">
            <a:extLst>
              <a:ext uri="{FF2B5EF4-FFF2-40B4-BE49-F238E27FC236}">
                <a16:creationId xmlns:a16="http://schemas.microsoft.com/office/drawing/2014/main" id="{FAC325DA-0D81-49D1-BDBC-680AF5D62C71}"/>
              </a:ext>
            </a:extLst>
          </p:cNvPr>
          <p:cNvSpPr>
            <a:spLocks noGrp="1"/>
          </p:cNvSpPr>
          <p:nvPr>
            <p:ph type="dt" sz="half" idx="10"/>
          </p:nvPr>
        </p:nvSpPr>
        <p:spPr>
          <a:xfrm>
            <a:off x="8369448" y="6356350"/>
            <a:ext cx="2592594" cy="365125"/>
          </a:xfrm>
        </p:spPr>
        <p:txBody>
          <a:bodyPr/>
          <a:lstStyle/>
          <a:p>
            <a:r>
              <a:rPr lang="en-US"/>
              <a:t>2/11/20XX</a:t>
            </a:r>
          </a:p>
        </p:txBody>
      </p:sp>
      <p:sp>
        <p:nvSpPr>
          <p:cNvPr id="21" name="Slide Number Placeholder 10">
            <a:extLst>
              <a:ext uri="{FF2B5EF4-FFF2-40B4-BE49-F238E27FC236}">
                <a16:creationId xmlns:a16="http://schemas.microsoft.com/office/drawing/2014/main" id="{13980C1F-6344-4AC2-8573-0D9F35314B84}"/>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167827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D5221BF9-9559-4D62-ADC6-2362970143F9}"/>
              </a:ext>
            </a:extLst>
          </p:cNvPr>
          <p:cNvSpPr>
            <a:spLocks noGrp="1"/>
          </p:cNvSpPr>
          <p:nvPr>
            <p:ph type="title" hasCustomPrompt="1"/>
          </p:nvPr>
        </p:nvSpPr>
        <p:spPr>
          <a:xfrm>
            <a:off x="695325" y="888999"/>
            <a:ext cx="10798176" cy="1051914"/>
          </a:xfrm>
          <a:prstGeom prst="rect">
            <a:avLst/>
          </a:prstGeom>
        </p:spPr>
        <p:txBody>
          <a:bodyPr/>
          <a:lstStyle>
            <a:lvl1pPr algn="r">
              <a:defRPr/>
            </a:lvl1pPr>
          </a:lstStyle>
          <a:p>
            <a:r>
              <a:rPr lang="en-US" dirty="0" err="1"/>
              <a:t>ClICK</a:t>
            </a:r>
            <a:r>
              <a:rPr lang="en-US" dirty="0"/>
              <a:t> TO ADD TITLE</a:t>
            </a:r>
          </a:p>
        </p:txBody>
      </p:sp>
      <p:cxnSp>
        <p:nvCxnSpPr>
          <p:cNvPr id="7" name="Straight Connector 6">
            <a:extLst>
              <a:ext uri="{FF2B5EF4-FFF2-40B4-BE49-F238E27FC236}">
                <a16:creationId xmlns:a16="http://schemas.microsoft.com/office/drawing/2014/main" id="{7FB4C3E1-495D-437D-A1DB-87F3028BBA42}"/>
              </a:ext>
              <a:ext uri="{C183D7F6-B498-43B3-948B-1728B52AA6E4}">
                <adec:decorative xmlns:adec="http://schemas.microsoft.com/office/drawing/2017/decorative" val="1"/>
              </a:ext>
            </a:extLst>
          </p:cNvPr>
          <p:cNvCxnSpPr>
            <a:cxnSpLocks/>
          </p:cNvCxnSpPr>
          <p:nvPr userDrawn="1"/>
        </p:nvCxnSpPr>
        <p:spPr>
          <a:xfrm>
            <a:off x="9751536"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6AAB131D-0F50-4923-96D1-8C59A3D8EEC3}"/>
              </a:ext>
            </a:extLst>
          </p:cNvPr>
          <p:cNvSpPr>
            <a:spLocks noGrp="1"/>
          </p:cNvSpPr>
          <p:nvPr>
            <p:ph sz="quarter" idx="13" hasCustomPrompt="1"/>
          </p:nvPr>
        </p:nvSpPr>
        <p:spPr>
          <a:xfrm>
            <a:off x="1762875" y="2386654"/>
            <a:ext cx="8663075" cy="3310890"/>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8" name="Footer Placeholder 9">
            <a:extLst>
              <a:ext uri="{FF2B5EF4-FFF2-40B4-BE49-F238E27FC236}">
                <a16:creationId xmlns:a16="http://schemas.microsoft.com/office/drawing/2014/main" id="{F30DBE8A-9D17-4F79-86F8-9FEA11DF06E9}"/>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9" name="Date Placeholder 8">
            <a:extLst>
              <a:ext uri="{FF2B5EF4-FFF2-40B4-BE49-F238E27FC236}">
                <a16:creationId xmlns:a16="http://schemas.microsoft.com/office/drawing/2014/main" id="{FC9023F8-E1A8-4C1E-B745-6658DCD6718F}"/>
              </a:ext>
            </a:extLst>
          </p:cNvPr>
          <p:cNvSpPr>
            <a:spLocks noGrp="1"/>
          </p:cNvSpPr>
          <p:nvPr>
            <p:ph type="dt" sz="half" idx="10"/>
          </p:nvPr>
        </p:nvSpPr>
        <p:spPr>
          <a:xfrm>
            <a:off x="8369448" y="6356350"/>
            <a:ext cx="2592594" cy="365125"/>
          </a:xfrm>
        </p:spPr>
        <p:txBody>
          <a:bodyPr/>
          <a:lstStyle/>
          <a:p>
            <a:r>
              <a:rPr lang="en-US"/>
              <a:t>2/11/20XX</a:t>
            </a:r>
          </a:p>
        </p:txBody>
      </p:sp>
      <p:sp>
        <p:nvSpPr>
          <p:cNvPr id="10" name="Slide Number Placeholder 10">
            <a:extLst>
              <a:ext uri="{FF2B5EF4-FFF2-40B4-BE49-F238E27FC236}">
                <a16:creationId xmlns:a16="http://schemas.microsoft.com/office/drawing/2014/main" id="{E51CCEBF-A77A-4DDA-94D4-73646D552252}"/>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54409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6371D84D-B708-4A20-8D50-CDA4E3EC6F9C}"/>
              </a:ext>
            </a:extLst>
          </p:cNvPr>
          <p:cNvSpPr>
            <a:spLocks noGrp="1"/>
          </p:cNvSpPr>
          <p:nvPr>
            <p:ph type="pic" sz="quarter" idx="13" hasCustomPrompt="1"/>
          </p:nvPr>
        </p:nvSpPr>
        <p:spPr>
          <a:xfrm>
            <a:off x="0" y="0"/>
            <a:ext cx="12192000" cy="6858000"/>
          </a:xfrm>
          <a:custGeom>
            <a:avLst/>
            <a:gdLst>
              <a:gd name="connsiteX0" fmla="*/ 800476 w 12192000"/>
              <a:gd name="connsiteY0" fmla="*/ 6126480 h 6858000"/>
              <a:gd name="connsiteX1" fmla="*/ 800476 w 12192000"/>
              <a:gd name="connsiteY1" fmla="*/ 6144768 h 6858000"/>
              <a:gd name="connsiteX2" fmla="*/ 11407516 w 12192000"/>
              <a:gd name="connsiteY2" fmla="*/ 6144768 h 6858000"/>
              <a:gd name="connsiteX3" fmla="*/ 11407516 w 12192000"/>
              <a:gd name="connsiteY3" fmla="*/ 6126480 h 6858000"/>
              <a:gd name="connsiteX4" fmla="*/ 800476 w 12192000"/>
              <a:gd name="connsiteY4" fmla="*/ 701040 h 6858000"/>
              <a:gd name="connsiteX5" fmla="*/ 800476 w 12192000"/>
              <a:gd name="connsiteY5" fmla="*/ 746759 h 6858000"/>
              <a:gd name="connsiteX6" fmla="*/ 11407516 w 12192000"/>
              <a:gd name="connsiteY6" fmla="*/ 746759 h 6858000"/>
              <a:gd name="connsiteX7" fmla="*/ 11407516 w 12192000"/>
              <a:gd name="connsiteY7" fmla="*/ 701040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800476" y="6126480"/>
                </a:moveTo>
                <a:lnTo>
                  <a:pt x="800476" y="6144768"/>
                </a:lnTo>
                <a:lnTo>
                  <a:pt x="11407516" y="6144768"/>
                </a:lnTo>
                <a:lnTo>
                  <a:pt x="11407516" y="6126480"/>
                </a:lnTo>
                <a:close/>
                <a:moveTo>
                  <a:pt x="800476" y="701040"/>
                </a:moveTo>
                <a:lnTo>
                  <a:pt x="800476" y="746759"/>
                </a:lnTo>
                <a:lnTo>
                  <a:pt x="11407516" y="746759"/>
                </a:lnTo>
                <a:lnTo>
                  <a:pt x="11407516" y="701040"/>
                </a:lnTo>
                <a:close/>
                <a:moveTo>
                  <a:pt x="0" y="0"/>
                </a:moveTo>
                <a:lnTo>
                  <a:pt x="12192000" y="0"/>
                </a:lnTo>
                <a:lnTo>
                  <a:pt x="12192000" y="6858000"/>
                </a:lnTo>
                <a:lnTo>
                  <a:pt x="0" y="6858000"/>
                </a:lnTo>
                <a:close/>
              </a:path>
            </a:pathLst>
          </a:custGeom>
        </p:spPr>
        <p:txBody>
          <a:bodyPr wrap="square">
            <a:noAutofit/>
          </a:bodyPr>
          <a:lstStyle>
            <a:lvl1pPr marL="0" indent="0" algn="ctr">
              <a:buNone/>
              <a:defRPr/>
            </a:lvl1pPr>
          </a:lstStyle>
          <a:p>
            <a:r>
              <a:rPr lang="en-US" dirty="0"/>
              <a:t>Insert photo here</a:t>
            </a:r>
          </a:p>
        </p:txBody>
      </p:sp>
      <p:sp>
        <p:nvSpPr>
          <p:cNvPr id="2" name="Title 1">
            <a:extLst>
              <a:ext uri="{FF2B5EF4-FFF2-40B4-BE49-F238E27FC236}">
                <a16:creationId xmlns:a16="http://schemas.microsoft.com/office/drawing/2014/main" id="{21A03AD3-C316-411C-9844-6C8D950DC403}"/>
              </a:ext>
            </a:extLst>
          </p:cNvPr>
          <p:cNvSpPr>
            <a:spLocks noGrp="1"/>
          </p:cNvSpPr>
          <p:nvPr>
            <p:ph type="title" hasCustomPrompt="1"/>
          </p:nvPr>
        </p:nvSpPr>
        <p:spPr>
          <a:xfrm>
            <a:off x="6601766" y="1837677"/>
            <a:ext cx="4930901" cy="2334828"/>
          </a:xfrm>
          <a:prstGeom prst="rect">
            <a:avLst/>
          </a:prstGeom>
        </p:spPr>
        <p:txBody>
          <a:bodyPr/>
          <a:lstStyle>
            <a:lvl1pPr algn="r">
              <a:defRPr cap="none">
                <a:solidFill>
                  <a:schemeClr val="bg1"/>
                </a:solidFill>
                <a:effectLst>
                  <a:outerShdw blurRad="38100" dist="38100" dir="2700000" algn="tl">
                    <a:srgbClr val="000000">
                      <a:alpha val="43137"/>
                    </a:srgbClr>
                  </a:outerShdw>
                </a:effectLst>
              </a:defRPr>
            </a:lvl1pPr>
          </a:lstStyle>
          <a:p>
            <a:r>
              <a:rPr lang="en-US" dirty="0"/>
              <a:t>Insert text here</a:t>
            </a:r>
          </a:p>
        </p:txBody>
      </p:sp>
      <p:sp>
        <p:nvSpPr>
          <p:cNvPr id="25" name="Subtitle 2">
            <a:extLst>
              <a:ext uri="{FF2B5EF4-FFF2-40B4-BE49-F238E27FC236}">
                <a16:creationId xmlns:a16="http://schemas.microsoft.com/office/drawing/2014/main" id="{F00A8C60-C81E-4C2C-AB11-00AE1AC04ECE}"/>
              </a:ext>
            </a:extLst>
          </p:cNvPr>
          <p:cNvSpPr>
            <a:spLocks noGrp="1"/>
          </p:cNvSpPr>
          <p:nvPr>
            <p:ph type="subTitle" idx="1" hasCustomPrompt="1"/>
          </p:nvPr>
        </p:nvSpPr>
        <p:spPr>
          <a:xfrm>
            <a:off x="6347532" y="4408305"/>
            <a:ext cx="5175797" cy="909420"/>
          </a:xfrm>
          <a:prstGeom prst="rect">
            <a:avLst/>
          </a:prstGeom>
        </p:spPr>
        <p:txBody>
          <a:bodyPr anchor="t">
            <a:normAutofit/>
          </a:bodyPr>
          <a:lstStyle>
            <a:lvl1pPr marL="0" indent="0" algn="r">
              <a:buNone/>
              <a:defRPr sz="2800">
                <a:solidFill>
                  <a:schemeClr val="bg1"/>
                </a:solidFill>
                <a:effectLst>
                  <a:outerShdw blurRad="38100" dist="38100" dir="2700000" algn="tl">
                    <a:srgbClr val="000000">
                      <a:alpha val="43137"/>
                    </a:srgbClr>
                  </a:outerShdw>
                </a:effectLst>
              </a:defRPr>
            </a:lvl1pPr>
          </a:lstStyle>
          <a:p>
            <a:r>
              <a:rPr lang="en-US" sz="1800" dirty="0">
                <a:solidFill>
                  <a:schemeClr val="bg1"/>
                </a:solidFill>
              </a:rPr>
              <a:t>Insert subtitle here</a:t>
            </a:r>
          </a:p>
        </p:txBody>
      </p:sp>
      <p:sp>
        <p:nvSpPr>
          <p:cNvPr id="14" name="Footer Placeholder 4">
            <a:extLst>
              <a:ext uri="{FF2B5EF4-FFF2-40B4-BE49-F238E27FC236}">
                <a16:creationId xmlns:a16="http://schemas.microsoft.com/office/drawing/2014/main" id="{9F7D24C8-FDC6-4FCE-85C6-520D6469380F}"/>
              </a:ext>
            </a:extLst>
          </p:cNvPr>
          <p:cNvSpPr>
            <a:spLocks noGrp="1"/>
          </p:cNvSpPr>
          <p:nvPr>
            <p:ph type="ftr" sz="quarter" idx="11"/>
          </p:nvPr>
        </p:nvSpPr>
        <p:spPr>
          <a:xfrm>
            <a:off x="715383" y="6356350"/>
            <a:ext cx="4539727"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PRESENTATION TITLE</a:t>
            </a:r>
            <a:endParaRPr lang="en-US" dirty="0"/>
          </a:p>
        </p:txBody>
      </p:sp>
      <p:sp>
        <p:nvSpPr>
          <p:cNvPr id="15" name="Date Placeholder 3">
            <a:extLst>
              <a:ext uri="{FF2B5EF4-FFF2-40B4-BE49-F238E27FC236}">
                <a16:creationId xmlns:a16="http://schemas.microsoft.com/office/drawing/2014/main" id="{450E2155-DD21-4098-82EF-B19C466B239E}"/>
              </a:ext>
            </a:extLst>
          </p:cNvPr>
          <p:cNvSpPr>
            <a:spLocks noGrp="1"/>
          </p:cNvSpPr>
          <p:nvPr>
            <p:ph type="dt" sz="half" idx="10"/>
          </p:nvPr>
        </p:nvSpPr>
        <p:spPr>
          <a:xfrm>
            <a:off x="8369448" y="6356350"/>
            <a:ext cx="259259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a:t>2/11/20XX</a:t>
            </a:r>
          </a:p>
        </p:txBody>
      </p:sp>
      <p:sp>
        <p:nvSpPr>
          <p:cNvPr id="16" name="Slide Number Placeholder 5">
            <a:extLst>
              <a:ext uri="{FF2B5EF4-FFF2-40B4-BE49-F238E27FC236}">
                <a16:creationId xmlns:a16="http://schemas.microsoft.com/office/drawing/2014/main" id="{130CB194-35B9-4229-9CFE-5C3B911EC2A3}"/>
              </a:ext>
            </a:extLst>
          </p:cNvPr>
          <p:cNvSpPr>
            <a:spLocks noGrp="1"/>
          </p:cNvSpPr>
          <p:nvPr>
            <p:ph type="sldNum" sz="quarter" idx="12"/>
          </p:nvPr>
        </p:nvSpPr>
        <p:spPr>
          <a:xfrm>
            <a:off x="10919012" y="6356350"/>
            <a:ext cx="672354" cy="365125"/>
          </a:xfrm>
        </p:spPr>
        <p:txBody>
          <a:bodyPr/>
          <a:lstStyle>
            <a:lvl1pPr>
              <a:defRPr>
                <a:solidFill>
                  <a:schemeClr val="bg1"/>
                </a:solidFill>
                <a:effectLst>
                  <a:outerShdw blurRad="38100" dist="38100" dir="2700000" algn="tl">
                    <a:srgbClr val="000000">
                      <a:alpha val="43137"/>
                    </a:srgbClr>
                  </a:outerShdw>
                </a:effectLst>
              </a:defRPr>
            </a:lvl1pPr>
          </a:lstStyle>
          <a:p>
            <a:fld id="{A2AE2B76-F97F-4BE2-8670-72276A5F21A5}" type="slidenum">
              <a:rPr lang="en-US" smtClean="0"/>
              <a:pPr/>
              <a:t>‹#›</a:t>
            </a:fld>
            <a:endParaRPr lang="en-US"/>
          </a:p>
        </p:txBody>
      </p:sp>
      <p:cxnSp>
        <p:nvCxnSpPr>
          <p:cNvPr id="8" name="Straight Connector 7">
            <a:extLst>
              <a:ext uri="{FF2B5EF4-FFF2-40B4-BE49-F238E27FC236}">
                <a16:creationId xmlns:a16="http://schemas.microsoft.com/office/drawing/2014/main" id="{EBDF219B-DD0E-4D26-8B59-3FE43A252543}"/>
              </a:ext>
              <a:ext uri="{C183D7F6-B498-43B3-948B-1728B52AA6E4}">
                <adec:decorative xmlns:adec="http://schemas.microsoft.com/office/drawing/2017/decorative" val="1"/>
              </a:ext>
            </a:extLst>
          </p:cNvPr>
          <p:cNvCxnSpPr>
            <a:cxnSpLocks/>
          </p:cNvCxnSpPr>
          <p:nvPr userDrawn="1"/>
        </p:nvCxnSpPr>
        <p:spPr>
          <a:xfrm>
            <a:off x="800476" y="723900"/>
            <a:ext cx="10610474" cy="0"/>
          </a:xfrm>
          <a:prstGeom prst="line">
            <a:avLst/>
          </a:prstGeom>
          <a:ln w="44450">
            <a:solidFill>
              <a:srgbClr val="FFFFFF"/>
            </a:solidFill>
          </a:ln>
          <a:effectLst>
            <a:outerShdw blurRad="50800" dist="25400" dir="2700000" sx="99000" sy="99000" algn="t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31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DFFB204-6AE4-4FC9-9B60-312D7206B03F}"/>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9254F317-DDB0-4841-A973-FFC12960827B}"/>
              </a:ext>
            </a:extLst>
          </p:cNvPr>
          <p:cNvSpPr>
            <a:spLocks noGrp="1"/>
          </p:cNvSpPr>
          <p:nvPr>
            <p:ph sz="quarter" idx="13" hasCustomPrompt="1"/>
          </p:nvPr>
        </p:nvSpPr>
        <p:spPr>
          <a:xfrm>
            <a:off x="390669" y="1789993"/>
            <a:ext cx="11407487" cy="4351338"/>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cxnSp>
        <p:nvCxnSpPr>
          <p:cNvPr id="10" name="Straight Connector 9">
            <a:extLst>
              <a:ext uri="{FF2B5EF4-FFF2-40B4-BE49-F238E27FC236}">
                <a16:creationId xmlns:a16="http://schemas.microsoft.com/office/drawing/2014/main" id="{E7B3A45C-71C1-4ADC-89E0-AF6924CA17F4}"/>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ooter Placeholder 9">
            <a:extLst>
              <a:ext uri="{FF2B5EF4-FFF2-40B4-BE49-F238E27FC236}">
                <a16:creationId xmlns:a16="http://schemas.microsoft.com/office/drawing/2014/main" id="{B9239148-0308-46C3-9FF0-4027CC8E85E7}"/>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3" name="Date Placeholder 8">
            <a:extLst>
              <a:ext uri="{FF2B5EF4-FFF2-40B4-BE49-F238E27FC236}">
                <a16:creationId xmlns:a16="http://schemas.microsoft.com/office/drawing/2014/main" id="{774C5953-38DD-4451-A5AA-9A578D59365B}"/>
              </a:ext>
            </a:extLst>
          </p:cNvPr>
          <p:cNvSpPr>
            <a:spLocks noGrp="1"/>
          </p:cNvSpPr>
          <p:nvPr>
            <p:ph type="dt" sz="half" idx="10"/>
          </p:nvPr>
        </p:nvSpPr>
        <p:spPr>
          <a:xfrm>
            <a:off x="8369448" y="6356350"/>
            <a:ext cx="2592594" cy="365125"/>
          </a:xfrm>
        </p:spPr>
        <p:txBody>
          <a:bodyPr/>
          <a:lstStyle/>
          <a:p>
            <a:r>
              <a:rPr lang="en-US"/>
              <a:t>2/11/20XX</a:t>
            </a:r>
          </a:p>
        </p:txBody>
      </p:sp>
      <p:sp>
        <p:nvSpPr>
          <p:cNvPr id="14" name="Slide Number Placeholder 10">
            <a:extLst>
              <a:ext uri="{FF2B5EF4-FFF2-40B4-BE49-F238E27FC236}">
                <a16:creationId xmlns:a16="http://schemas.microsoft.com/office/drawing/2014/main" id="{39D06D66-ACB3-4B9C-B4EB-FC3EC5BD75A6}"/>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65220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CC9BE23-A0EC-4866-A7A4-FD7255EF8F5E}"/>
              </a:ext>
            </a:extLst>
          </p:cNvPr>
          <p:cNvSpPr>
            <a:spLocks noGrp="1"/>
          </p:cNvSpPr>
          <p:nvPr>
            <p:ph type="title"/>
          </p:nvPr>
        </p:nvSpPr>
        <p:spPr>
          <a:xfrm>
            <a:off x="695325" y="888999"/>
            <a:ext cx="10798176" cy="1051914"/>
          </a:xfrm>
          <a:prstGeom prst="rect">
            <a:avLst/>
          </a:prstGeom>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203BC10E-3DDD-4EC5-BD6D-D8D180BF3990}"/>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1FD4AD3C-6727-49EE-9625-F87A6B8AE0B7}"/>
              </a:ext>
            </a:extLst>
          </p:cNvPr>
          <p:cNvSpPr>
            <a:spLocks noGrp="1"/>
          </p:cNvSpPr>
          <p:nvPr>
            <p:ph sz="quarter" idx="13" hasCustomPrompt="1"/>
          </p:nvPr>
        </p:nvSpPr>
        <p:spPr>
          <a:xfrm>
            <a:off x="695326" y="1940913"/>
            <a:ext cx="10798176" cy="4021586"/>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10" name="Footer Placeholder 9">
            <a:extLst>
              <a:ext uri="{FF2B5EF4-FFF2-40B4-BE49-F238E27FC236}">
                <a16:creationId xmlns:a16="http://schemas.microsoft.com/office/drawing/2014/main" id="{4489FA96-DDCF-4A83-91EB-4F5F6179F0D0}"/>
              </a:ext>
            </a:extLst>
          </p:cNvPr>
          <p:cNvSpPr>
            <a:spLocks noGrp="1"/>
          </p:cNvSpPr>
          <p:nvPr>
            <p:ph type="ftr" sz="quarter" idx="11"/>
          </p:nvPr>
        </p:nvSpPr>
        <p:spPr>
          <a:xfrm>
            <a:off x="715383" y="6356350"/>
            <a:ext cx="4539727" cy="365125"/>
          </a:xfrm>
        </p:spPr>
        <p:txBody>
          <a:bodyPr/>
          <a:lstStyle>
            <a:lvl1pPr>
              <a:defRPr/>
            </a:lvl1pPr>
          </a:lstStyle>
          <a:p>
            <a:r>
              <a:rPr lang="en-US" dirty="0"/>
              <a:t>PRESENTATION TITLE</a:t>
            </a:r>
          </a:p>
        </p:txBody>
      </p:sp>
      <p:sp>
        <p:nvSpPr>
          <p:cNvPr id="11" name="Date Placeholder 8">
            <a:extLst>
              <a:ext uri="{FF2B5EF4-FFF2-40B4-BE49-F238E27FC236}">
                <a16:creationId xmlns:a16="http://schemas.microsoft.com/office/drawing/2014/main" id="{F7CC7848-0B2C-4FBE-96B0-0717CC5A9FF1}"/>
              </a:ext>
            </a:extLst>
          </p:cNvPr>
          <p:cNvSpPr>
            <a:spLocks noGrp="1"/>
          </p:cNvSpPr>
          <p:nvPr>
            <p:ph type="dt" sz="half" idx="10"/>
          </p:nvPr>
        </p:nvSpPr>
        <p:spPr>
          <a:xfrm>
            <a:off x="8369448" y="6356350"/>
            <a:ext cx="2592594" cy="365125"/>
          </a:xfrm>
        </p:spPr>
        <p:txBody>
          <a:bodyPr/>
          <a:lstStyle/>
          <a:p>
            <a:r>
              <a:rPr lang="en-US"/>
              <a:t>2/11/20XX</a:t>
            </a:r>
          </a:p>
        </p:txBody>
      </p:sp>
      <p:sp>
        <p:nvSpPr>
          <p:cNvPr id="12" name="Slide Number Placeholder 10">
            <a:extLst>
              <a:ext uri="{FF2B5EF4-FFF2-40B4-BE49-F238E27FC236}">
                <a16:creationId xmlns:a16="http://schemas.microsoft.com/office/drawing/2014/main" id="{4CD16377-DD1B-4262-BDAE-760577F5B81D}"/>
              </a:ext>
            </a:extLst>
          </p:cNvPr>
          <p:cNvSpPr>
            <a:spLocks noGrp="1"/>
          </p:cNvSpPr>
          <p:nvPr>
            <p:ph type="sldNum" sz="quarter" idx="12"/>
          </p:nvPr>
        </p:nvSpPr>
        <p:spPr>
          <a:xfrm>
            <a:off x="10919012" y="6356350"/>
            <a:ext cx="672354" cy="365125"/>
          </a:xfrm>
        </p:spPr>
        <p:txBody>
          <a:bodyPr/>
          <a:lstStyle/>
          <a:p>
            <a:fld id="{0303F77D-1BEF-481A-B8C1-15974ED46EB7}" type="slidenum">
              <a:rPr lang="en-US" smtClean="0"/>
              <a:t>‹#›</a:t>
            </a:fld>
            <a:endParaRPr lang="en-US"/>
          </a:p>
        </p:txBody>
      </p:sp>
    </p:spTree>
    <p:extLst>
      <p:ext uri="{BB962C8B-B14F-4D97-AF65-F5344CB8AC3E}">
        <p14:creationId xmlns:p14="http://schemas.microsoft.com/office/powerpoint/2010/main" val="369706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r>
              <a:rPr lang="en-US"/>
              <a:t>2/11/20XX</a:t>
            </a:r>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r>
              <a:rPr lang="en-US"/>
              <a:t>PRESENTATION TITLE</a:t>
            </a:r>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spTree>
    <p:extLst>
      <p:ext uri="{BB962C8B-B14F-4D97-AF65-F5344CB8AC3E}">
        <p14:creationId xmlns:p14="http://schemas.microsoft.com/office/powerpoint/2010/main" val="2866470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orient="horz" pos="672">
          <p15:clr>
            <a:srgbClr val="F26B43"/>
          </p15:clr>
        </p15:guide>
        <p15:guide id="4" orient="horz" pos="912">
          <p15:clr>
            <a:srgbClr val="F26B43"/>
          </p15:clr>
        </p15:guide>
        <p15:guide id="5" pos="7176">
          <p15:clr>
            <a:srgbClr val="F26B43"/>
          </p15:clr>
        </p15:guide>
        <p15:guide id="6" pos="504">
          <p15:clr>
            <a:srgbClr val="F26B43"/>
          </p15:clr>
        </p15:guide>
        <p15:guide id="7" orient="horz" pos="3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9.xml"/><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image" Target="../media/image59.jpe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slideLayout" Target="../slideLayouts/slideLayout15.xml"/><Relationship Id="rId7" Type="http://schemas.openxmlformats.org/officeDocument/2006/relationships/image" Target="../media/image8.png"/><Relationship Id="rId12" Type="http://schemas.openxmlformats.org/officeDocument/2006/relationships/image" Target="../media/image1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5.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crdownload"/><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7404" y="908651"/>
            <a:ext cx="4630724" cy="3640345"/>
          </a:xfrm>
        </p:spPr>
        <p:txBody>
          <a:bodyPr>
            <a:normAutofit/>
          </a:bodyPr>
          <a:lstStyle/>
          <a:p>
            <a:pPr algn="ctr"/>
            <a:r>
              <a:rPr lang="en-US" sz="4400" cap="none" dirty="0">
                <a:latin typeface="Cambria" panose="02040503050406030204" pitchFamily="18" charset="0"/>
                <a:ea typeface="Cambria" panose="02040503050406030204" pitchFamily="18" charset="0"/>
              </a:rPr>
              <a:t>Out-Migration: Spreading Appalachia Abroad</a:t>
            </a:r>
            <a:br>
              <a:rPr lang="en-US" sz="4400" cap="none" dirty="0">
                <a:latin typeface="Cambria" panose="02040503050406030204" pitchFamily="18" charset="0"/>
                <a:ea typeface="Cambria" panose="02040503050406030204" pitchFamily="18" charset="0"/>
              </a:rPr>
            </a:br>
            <a:r>
              <a:rPr lang="en-US" sz="4400" cap="none" dirty="0">
                <a:latin typeface="Cambria" panose="02040503050406030204" pitchFamily="18" charset="0"/>
                <a:ea typeface="Cambria" panose="02040503050406030204" pitchFamily="18" charset="0"/>
              </a:rPr>
              <a:t>1910-1960</a:t>
            </a:r>
          </a:p>
        </p:txBody>
      </p:sp>
      <p:sp>
        <p:nvSpPr>
          <p:cNvPr id="8" name="Subtitle 7">
            <a:extLst>
              <a:ext uri="{FF2B5EF4-FFF2-40B4-BE49-F238E27FC236}">
                <a16:creationId xmlns:a16="http://schemas.microsoft.com/office/drawing/2014/main" id="{952DE27F-5BED-4BCC-887D-5872F796F65F}"/>
              </a:ext>
            </a:extLst>
          </p:cNvPr>
          <p:cNvSpPr>
            <a:spLocks noGrp="1"/>
          </p:cNvSpPr>
          <p:nvPr>
            <p:ph type="subTitle" idx="1"/>
          </p:nvPr>
        </p:nvSpPr>
        <p:spPr>
          <a:xfrm>
            <a:off x="632547" y="4548996"/>
            <a:ext cx="3380437" cy="2106877"/>
          </a:xfrm>
        </p:spPr>
        <p:txBody>
          <a:bodyPr>
            <a:normAutofit/>
          </a:bodyPr>
          <a:lstStyle/>
          <a:p>
            <a:pPr algn="ctr">
              <a:spcBef>
                <a:spcPts val="0"/>
              </a:spcBef>
            </a:pPr>
            <a:r>
              <a:rPr lang="en-US" sz="2400" dirty="0">
                <a:latin typeface="Candara" panose="020E0502030303020204" pitchFamily="34" charset="0"/>
              </a:rPr>
              <a:t>Freedom Stories </a:t>
            </a:r>
          </a:p>
          <a:p>
            <a:pPr algn="ctr">
              <a:spcBef>
                <a:spcPts val="0"/>
              </a:spcBef>
            </a:pPr>
            <a:r>
              <a:rPr lang="en-US" sz="2400" dirty="0">
                <a:latin typeface="Candara" panose="020E0502030303020204" pitchFamily="34" charset="0"/>
              </a:rPr>
              <a:t>Saturday, April 10, 2021</a:t>
            </a:r>
          </a:p>
          <a:p>
            <a:pPr algn="ctr">
              <a:spcBef>
                <a:spcPts val="0"/>
              </a:spcBef>
            </a:pPr>
            <a:r>
              <a:rPr lang="en-US" sz="2400" dirty="0">
                <a:latin typeface="Candara" panose="020E0502030303020204" pitchFamily="34" charset="0"/>
              </a:rPr>
              <a:t>1 – 2:30 p.m.</a:t>
            </a:r>
          </a:p>
          <a:p>
            <a:endParaRPr lang="en-US" dirty="0"/>
          </a:p>
        </p:txBody>
      </p:sp>
      <p:pic>
        <p:nvPicPr>
          <p:cNvPr id="11" name="Picture Placeholder 10">
            <a:extLst>
              <a:ext uri="{FF2B5EF4-FFF2-40B4-BE49-F238E27FC236}">
                <a16:creationId xmlns:a16="http://schemas.microsoft.com/office/drawing/2014/main" id="{BC408C47-2E2A-42C6-99D2-EBED0E23C9B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4638128" y="0"/>
            <a:ext cx="7553872" cy="6858000"/>
          </a:xfrm>
        </p:spPr>
      </p:pic>
    </p:spTree>
    <p:extLst>
      <p:ext uri="{BB962C8B-B14F-4D97-AF65-F5344CB8AC3E}">
        <p14:creationId xmlns:p14="http://schemas.microsoft.com/office/powerpoint/2010/main" val="163343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C765-0FC9-432C-8FFD-076925B426D8}"/>
              </a:ext>
            </a:extLst>
          </p:cNvPr>
          <p:cNvSpPr>
            <a:spLocks noGrp="1"/>
          </p:cNvSpPr>
          <p:nvPr>
            <p:ph type="title"/>
          </p:nvPr>
        </p:nvSpPr>
        <p:spPr/>
        <p:txBody>
          <a:bodyPr/>
          <a:lstStyle/>
          <a:p>
            <a:r>
              <a:rPr lang="en-US" cap="none" dirty="0">
                <a:latin typeface="Candara" panose="020E0502030303020204" pitchFamily="34" charset="0"/>
              </a:rPr>
              <a:t>America’s Black Population -1910 Census </a:t>
            </a:r>
          </a:p>
        </p:txBody>
      </p:sp>
      <p:pic>
        <p:nvPicPr>
          <p:cNvPr id="8" name="Content Placeholder 7">
            <a:extLst>
              <a:ext uri="{FF2B5EF4-FFF2-40B4-BE49-F238E27FC236}">
                <a16:creationId xmlns:a16="http://schemas.microsoft.com/office/drawing/2014/main" id="{E0C82832-F63E-48F3-8D74-535BAAC62748}"/>
              </a:ext>
            </a:extLst>
          </p:cNvPr>
          <p:cNvPicPr>
            <a:picLocks noGrp="1" noChangeAspect="1"/>
          </p:cNvPicPr>
          <p:nvPr>
            <p:ph sz="quarter" idx="13"/>
          </p:nvPr>
        </p:nvPicPr>
        <p:blipFill>
          <a:blip r:embed="rId2"/>
          <a:stretch>
            <a:fillRect/>
          </a:stretch>
        </p:blipFill>
        <p:spPr>
          <a:xfrm>
            <a:off x="423721" y="1617717"/>
            <a:ext cx="7928558" cy="5240283"/>
          </a:xfrm>
        </p:spPr>
      </p:pic>
      <p:sp>
        <p:nvSpPr>
          <p:cNvPr id="9" name="TextBox 8">
            <a:extLst>
              <a:ext uri="{FF2B5EF4-FFF2-40B4-BE49-F238E27FC236}">
                <a16:creationId xmlns:a16="http://schemas.microsoft.com/office/drawing/2014/main" id="{3A62D45D-6217-4882-9427-E3B986900C25}"/>
              </a:ext>
            </a:extLst>
          </p:cNvPr>
          <p:cNvSpPr txBox="1"/>
          <p:nvPr/>
        </p:nvSpPr>
        <p:spPr>
          <a:xfrm>
            <a:off x="8507500" y="2173639"/>
            <a:ext cx="3475839" cy="4128438"/>
          </a:xfrm>
          <a:prstGeom prst="rect">
            <a:avLst/>
          </a:prstGeom>
          <a:noFill/>
        </p:spPr>
        <p:txBody>
          <a:bodyPr wrap="square" rtlCol="0">
            <a:spAutoFit/>
          </a:bodyPr>
          <a:lstStyle/>
          <a:p>
            <a:pPr algn="ctr">
              <a:lnSpc>
                <a:spcPct val="108000"/>
              </a:lnSpc>
              <a:spcBef>
                <a:spcPts val="600"/>
              </a:spcBef>
            </a:pPr>
            <a:r>
              <a:rPr lang="en-US" sz="2400" b="1" dirty="0">
                <a:latin typeface="Cambria" panose="02040503050406030204" pitchFamily="18" charset="0"/>
                <a:ea typeface="Cambria" panose="02040503050406030204" pitchFamily="18" charset="0"/>
              </a:rPr>
              <a:t>1780-1910</a:t>
            </a:r>
            <a:r>
              <a:rPr lang="en-US" sz="2400" dirty="0">
                <a:latin typeface="Cambria" panose="02040503050406030204" pitchFamily="18" charset="0"/>
                <a:ea typeface="Cambria" panose="02040503050406030204" pitchFamily="18" charset="0"/>
              </a:rPr>
              <a:t> </a:t>
            </a:r>
          </a:p>
          <a:p>
            <a:pPr>
              <a:lnSpc>
                <a:spcPct val="108000"/>
              </a:lnSpc>
              <a:spcBef>
                <a:spcPts val="600"/>
              </a:spcBef>
            </a:pPr>
            <a:r>
              <a:rPr lang="en-US" sz="2400" dirty="0">
                <a:latin typeface="Cambria" panose="02040503050406030204" pitchFamily="18" charset="0"/>
                <a:ea typeface="Cambria" panose="02040503050406030204" pitchFamily="18" charset="0"/>
              </a:rPr>
              <a:t>90% of all African Americans lived in the South. By the 1970s, African Americans had established a new social and economic base outside the South within many American urban centers.</a:t>
            </a:r>
          </a:p>
        </p:txBody>
      </p:sp>
    </p:spTree>
    <p:extLst>
      <p:ext uri="{BB962C8B-B14F-4D97-AF65-F5344CB8AC3E}">
        <p14:creationId xmlns:p14="http://schemas.microsoft.com/office/powerpoint/2010/main" val="865656096"/>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6C1D-DE6D-40FC-A456-D660C7A3BD3F}"/>
              </a:ext>
            </a:extLst>
          </p:cNvPr>
          <p:cNvSpPr>
            <a:spLocks noGrp="1"/>
          </p:cNvSpPr>
          <p:nvPr>
            <p:ph type="title"/>
          </p:nvPr>
        </p:nvSpPr>
        <p:spPr/>
        <p:txBody>
          <a:bodyPr/>
          <a:lstStyle/>
          <a:p>
            <a:r>
              <a:rPr lang="en-US" cap="none" dirty="0">
                <a:latin typeface="Candara" panose="020E0502030303020204" pitchFamily="34" charset="0"/>
              </a:rPr>
              <a:t>Examples of Where </a:t>
            </a:r>
          </a:p>
        </p:txBody>
      </p:sp>
      <p:sp>
        <p:nvSpPr>
          <p:cNvPr id="3" name="Content Placeholder 2">
            <a:extLst>
              <a:ext uri="{FF2B5EF4-FFF2-40B4-BE49-F238E27FC236}">
                <a16:creationId xmlns:a16="http://schemas.microsoft.com/office/drawing/2014/main" id="{AAD2D6B6-EF68-44F3-B6B1-E8344DAD4A69}"/>
              </a:ext>
            </a:extLst>
          </p:cNvPr>
          <p:cNvSpPr>
            <a:spLocks noGrp="1"/>
          </p:cNvSpPr>
          <p:nvPr>
            <p:ph sz="quarter" idx="13"/>
          </p:nvPr>
        </p:nvSpPr>
        <p:spPr>
          <a:xfrm>
            <a:off x="291418" y="1940913"/>
            <a:ext cx="6074195" cy="4390681"/>
          </a:xfrm>
        </p:spPr>
        <p:txBody>
          <a:bodyPr/>
          <a:lstStyle/>
          <a:p>
            <a:pPr>
              <a:lnSpc>
                <a:spcPct val="108000"/>
              </a:lnSpc>
              <a:spcBef>
                <a:spcPts val="600"/>
              </a:spcBef>
            </a:pPr>
            <a:r>
              <a:rPr lang="en-US" sz="2400" b="0" i="0" dirty="0">
                <a:effectLst/>
                <a:latin typeface="Cambria" panose="02040503050406030204" pitchFamily="18" charset="0"/>
                <a:ea typeface="Cambria" panose="02040503050406030204" pitchFamily="18" charset="0"/>
              </a:rPr>
              <a:t>African Americans established new, influential communities.</a:t>
            </a:r>
          </a:p>
          <a:p>
            <a:pPr marL="342900" indent="-342900">
              <a:lnSpc>
                <a:spcPct val="108000"/>
              </a:lnSpc>
              <a:spcBef>
                <a:spcPts val="600"/>
              </a:spcBef>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Metro Detroit and Flint, Michigan home to the nation’s largest black Appalachian populations, primarily from Kentucky. </a:t>
            </a:r>
          </a:p>
          <a:p>
            <a:pPr marL="342900" indent="-342900">
              <a:lnSpc>
                <a:spcPct val="108000"/>
              </a:lnSpc>
              <a:spcBef>
                <a:spcPts val="600"/>
              </a:spcBef>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Racism divided working class Detroit, culminating in the 1943 Detroit race riot. 25 African-Americans were murdered, hundreds injured, mostly at the hands of white police officers. </a:t>
            </a:r>
          </a:p>
          <a:p>
            <a:pPr marL="342900" indent="-342900">
              <a:lnSpc>
                <a:spcPct val="108000"/>
              </a:lnSpc>
              <a:spcBef>
                <a:spcPts val="600"/>
              </a:spcBef>
              <a:buFont typeface="Arial" panose="020B0604020202020204" pitchFamily="34" charset="0"/>
              <a:buChar char="•"/>
            </a:pPr>
            <a:r>
              <a:rPr lang="en-US" b="0" i="0" dirty="0">
                <a:effectLst/>
                <a:latin typeface="Cambria" panose="02040503050406030204" pitchFamily="18" charset="0"/>
                <a:ea typeface="Cambria" panose="02040503050406030204" pitchFamily="18" charset="0"/>
              </a:rPr>
              <a:t>The riot was suppressed with 6,000 federal troops.</a:t>
            </a:r>
            <a:endParaRPr lang="en-US"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8B3E838-1DF0-4E2F-995B-040FEBD1DF18}"/>
              </a:ext>
            </a:extLst>
          </p:cNvPr>
          <p:cNvSpPr txBox="1"/>
          <p:nvPr/>
        </p:nvSpPr>
        <p:spPr>
          <a:xfrm>
            <a:off x="6847114" y="5815360"/>
            <a:ext cx="5181600" cy="646331"/>
          </a:xfrm>
          <a:prstGeom prst="rect">
            <a:avLst/>
          </a:prstGeom>
          <a:noFill/>
        </p:spPr>
        <p:txBody>
          <a:bodyPr wrap="square">
            <a:spAutoFit/>
          </a:bodyPr>
          <a:lstStyle/>
          <a:p>
            <a:pPr algn="r"/>
            <a:r>
              <a:rPr lang="en-US" sz="1200" b="0" i="0" dirty="0">
                <a:effectLst/>
                <a:latin typeface="Candara" panose="020E0502030303020204" pitchFamily="34" charset="0"/>
              </a:rPr>
              <a:t>Sign posted in response to proposed Detroit </a:t>
            </a:r>
            <a:r>
              <a:rPr lang="en-US" sz="1200" b="0" i="1" dirty="0">
                <a:effectLst/>
                <a:latin typeface="Candara" panose="020E0502030303020204" pitchFamily="34" charset="0"/>
              </a:rPr>
              <a:t>Sojourner Truth Housing Project</a:t>
            </a:r>
            <a:r>
              <a:rPr lang="en-US" sz="1200" b="0" i="0" dirty="0">
                <a:effectLst/>
                <a:latin typeface="Candara" panose="020E0502030303020204" pitchFamily="34" charset="0"/>
              </a:rPr>
              <a:t>, February 1942. Image courtesy </a:t>
            </a:r>
            <a:r>
              <a:rPr lang="en-US" sz="1200" dirty="0">
                <a:latin typeface="Candara" panose="020E0502030303020204" pitchFamily="34" charset="0"/>
              </a:rPr>
              <a:t>Arthur S. Siegel -https://commons.wikimedia.org/w/index.php?curid=20143418</a:t>
            </a:r>
          </a:p>
        </p:txBody>
      </p:sp>
      <p:pic>
        <p:nvPicPr>
          <p:cNvPr id="7" name="Picture 6">
            <a:extLst>
              <a:ext uri="{FF2B5EF4-FFF2-40B4-BE49-F238E27FC236}">
                <a16:creationId xmlns:a16="http://schemas.microsoft.com/office/drawing/2014/main" id="{AA7752D6-31E5-49DE-808B-3285168850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0573" y="1333877"/>
            <a:ext cx="5491427" cy="4390681"/>
          </a:xfrm>
          <a:prstGeom prst="rect">
            <a:avLst/>
          </a:prstGeom>
        </p:spPr>
      </p:pic>
    </p:spTree>
    <p:extLst>
      <p:ext uri="{BB962C8B-B14F-4D97-AF65-F5344CB8AC3E}">
        <p14:creationId xmlns:p14="http://schemas.microsoft.com/office/powerpoint/2010/main" val="1616545649"/>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04E9-4857-41E9-A16D-DAAECB91F734}"/>
              </a:ext>
            </a:extLst>
          </p:cNvPr>
          <p:cNvSpPr>
            <a:spLocks noGrp="1"/>
          </p:cNvSpPr>
          <p:nvPr>
            <p:ph type="title"/>
          </p:nvPr>
        </p:nvSpPr>
        <p:spPr/>
        <p:txBody>
          <a:bodyPr/>
          <a:lstStyle/>
          <a:p>
            <a:r>
              <a:rPr lang="en-US" cap="none" dirty="0">
                <a:latin typeface="Candara" panose="020E0502030303020204" pitchFamily="34" charset="0"/>
              </a:rPr>
              <a:t>Where, cont’d</a:t>
            </a:r>
          </a:p>
        </p:txBody>
      </p:sp>
      <p:sp>
        <p:nvSpPr>
          <p:cNvPr id="3" name="Content Placeholder 2">
            <a:extLst>
              <a:ext uri="{FF2B5EF4-FFF2-40B4-BE49-F238E27FC236}">
                <a16:creationId xmlns:a16="http://schemas.microsoft.com/office/drawing/2014/main" id="{A6C9EF8E-1DFF-4F53-B358-91FFDA7BBA07}"/>
              </a:ext>
            </a:extLst>
          </p:cNvPr>
          <p:cNvSpPr>
            <a:spLocks noGrp="1"/>
          </p:cNvSpPr>
          <p:nvPr>
            <p:ph sz="quarter" idx="13"/>
          </p:nvPr>
        </p:nvSpPr>
        <p:spPr>
          <a:xfrm>
            <a:off x="179483" y="1940913"/>
            <a:ext cx="5914930" cy="4389351"/>
          </a:xfrm>
        </p:spPr>
        <p:txBody>
          <a:bodyPr/>
          <a:lstStyle/>
          <a:p>
            <a:pPr marL="342900" indent="-342900">
              <a:lnSpc>
                <a:spcPct val="108000"/>
              </a:lnSpc>
              <a:spcBef>
                <a:spcPts val="600"/>
              </a:spcBef>
              <a:buFont typeface="Arial" panose="020B0604020202020204" pitchFamily="34" charset="0"/>
              <a:buChar char="•"/>
            </a:pPr>
            <a:r>
              <a:rPr lang="en-US" dirty="0">
                <a:latin typeface="Cambria" panose="02040503050406030204" pitchFamily="18" charset="0"/>
                <a:ea typeface="Cambria" panose="02040503050406030204" pitchFamily="18" charset="0"/>
              </a:rPr>
              <a:t>Pittsburgh, Pennsylvania </a:t>
            </a:r>
            <a:r>
              <a:rPr lang="en-US" b="0" dirty="0">
                <a:effectLst/>
                <a:latin typeface="Cambria" panose="02040503050406030204" pitchFamily="18" charset="0"/>
                <a:ea typeface="Cambria" panose="02040503050406030204" pitchFamily="18" charset="0"/>
              </a:rPr>
              <a:t>African American/Multiracial Settlements:</a:t>
            </a:r>
          </a:p>
          <a:p>
            <a:pPr marL="800100" lvl="1" indent="-342900">
              <a:lnSpc>
                <a:spcPct val="108000"/>
              </a:lnSpc>
              <a:spcBef>
                <a:spcPts val="6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Hill District, </a:t>
            </a:r>
            <a:r>
              <a:rPr lang="en-US" sz="2000" b="0" i="0" dirty="0">
                <a:effectLst/>
                <a:latin typeface="Cambria" panose="02040503050406030204" pitchFamily="18" charset="0"/>
                <a:ea typeface="Cambria" panose="02040503050406030204" pitchFamily="18" charset="0"/>
              </a:rPr>
              <a:t>up to World War I, the cultural center of black life in Pittsburgh</a:t>
            </a:r>
          </a:p>
          <a:p>
            <a:pPr marL="800100" lvl="1" indent="-342900">
              <a:lnSpc>
                <a:spcPct val="108000"/>
              </a:lnSpc>
              <a:spcBef>
                <a:spcPts val="6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Homewood, 98.3% African American</a:t>
            </a:r>
          </a:p>
          <a:p>
            <a:pPr marL="800100" lvl="1" indent="-342900">
              <a:lnSpc>
                <a:spcPct val="108000"/>
              </a:lnSpc>
              <a:spcBef>
                <a:spcPts val="600"/>
              </a:spcBef>
              <a:buFont typeface="Arial" panose="020B0604020202020204" pitchFamily="34" charset="0"/>
              <a:buChar char="•"/>
            </a:pPr>
            <a:r>
              <a:rPr lang="en-US" sz="2000" b="0" i="0" dirty="0">
                <a:effectLst/>
                <a:latin typeface="Cambria" panose="02040503050406030204" pitchFamily="18" charset="0"/>
                <a:ea typeface="Cambria" panose="02040503050406030204" pitchFamily="18" charset="0"/>
              </a:rPr>
              <a:t>Lincoln-</a:t>
            </a:r>
            <a:r>
              <a:rPr lang="en-US" sz="2000" b="0" i="0" dirty="0" err="1">
                <a:effectLst/>
                <a:latin typeface="Cambria" panose="02040503050406030204" pitchFamily="18" charset="0"/>
                <a:ea typeface="Cambria" panose="02040503050406030204" pitchFamily="18" charset="0"/>
              </a:rPr>
              <a:t>Lemington</a:t>
            </a:r>
            <a:r>
              <a:rPr lang="en-US" sz="2000" b="0" i="0" dirty="0">
                <a:effectLst/>
                <a:latin typeface="Cambria" panose="02040503050406030204" pitchFamily="18" charset="0"/>
                <a:ea typeface="Cambria" panose="02040503050406030204" pitchFamily="18" charset="0"/>
              </a:rPr>
              <a:t>-Belmar</a:t>
            </a:r>
          </a:p>
          <a:p>
            <a:pPr marL="800100" lvl="1" indent="-342900">
              <a:lnSpc>
                <a:spcPct val="108000"/>
              </a:lnSpc>
              <a:spcBef>
                <a:spcPts val="6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Larimer, East Hills, and Hazelwood</a:t>
            </a:r>
          </a:p>
          <a:p>
            <a:pPr marL="342900" indent="-342900">
              <a:lnSpc>
                <a:spcPct val="108000"/>
              </a:lnSpc>
              <a:spcBef>
                <a:spcPts val="600"/>
              </a:spcBef>
              <a:buFont typeface="Arial" panose="020B0604020202020204" pitchFamily="34" charset="0"/>
              <a:buChar char="•"/>
            </a:pPr>
            <a:r>
              <a:rPr lang="en-US" dirty="0">
                <a:latin typeface="Cambria" panose="02040503050406030204" pitchFamily="18" charset="0"/>
                <a:ea typeface="Cambria" panose="02040503050406030204" pitchFamily="18" charset="0"/>
              </a:rPr>
              <a:t>Pittsburgh’s “The Young Patriots” grew out of a hillbilly street gang known as the Peace Makers who initially wore the Confederate flag, but eventually stopped wearing the flag out of respect for the Black Panthers.</a:t>
            </a:r>
            <a:endParaRPr lang="en-US" b="0" i="0" dirty="0">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70EC9778-AB5B-41A4-A87C-41BB7F78FA48}"/>
              </a:ext>
            </a:extLst>
          </p:cNvPr>
          <p:cNvSpPr txBox="1"/>
          <p:nvPr/>
        </p:nvSpPr>
        <p:spPr>
          <a:xfrm>
            <a:off x="6917422" y="5782629"/>
            <a:ext cx="5274578" cy="276999"/>
          </a:xfrm>
          <a:prstGeom prst="rect">
            <a:avLst/>
          </a:prstGeom>
          <a:noFill/>
        </p:spPr>
        <p:txBody>
          <a:bodyPr wrap="square">
            <a:spAutoFit/>
          </a:bodyPr>
          <a:lstStyle/>
          <a:p>
            <a:pPr algn="r"/>
            <a:r>
              <a:rPr lang="en-US" sz="1200" dirty="0">
                <a:latin typeface="Candara" panose="020E0502030303020204" pitchFamily="34" charset="0"/>
              </a:rPr>
              <a:t>https://www.visitpittsburgh.com/blog/jazz-history/</a:t>
            </a:r>
          </a:p>
        </p:txBody>
      </p:sp>
      <p:pic>
        <p:nvPicPr>
          <p:cNvPr id="10" name="Picture 9">
            <a:extLst>
              <a:ext uri="{FF2B5EF4-FFF2-40B4-BE49-F238E27FC236}">
                <a16:creationId xmlns:a16="http://schemas.microsoft.com/office/drawing/2014/main" id="{C8B55350-AE00-42A4-8B77-52FE4CFBE2C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77911" y="1834427"/>
            <a:ext cx="5909280" cy="3842096"/>
          </a:xfrm>
          <a:prstGeom prst="rect">
            <a:avLst/>
          </a:prstGeom>
        </p:spPr>
      </p:pic>
    </p:spTree>
    <p:extLst>
      <p:ext uri="{BB962C8B-B14F-4D97-AF65-F5344CB8AC3E}">
        <p14:creationId xmlns:p14="http://schemas.microsoft.com/office/powerpoint/2010/main" val="633831229"/>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42CF5-FAA6-478D-B96A-1C299A64E57A}"/>
              </a:ext>
            </a:extLst>
          </p:cNvPr>
          <p:cNvSpPr>
            <a:spLocks noGrp="1"/>
          </p:cNvSpPr>
          <p:nvPr>
            <p:ph type="title"/>
          </p:nvPr>
        </p:nvSpPr>
        <p:spPr/>
        <p:txBody>
          <a:bodyPr/>
          <a:lstStyle/>
          <a:p>
            <a:pPr algn="l"/>
            <a:r>
              <a:rPr lang="en-US" cap="none" dirty="0">
                <a:latin typeface="Candara" panose="020E0502030303020204" pitchFamily="34" charset="0"/>
              </a:rPr>
              <a:t>Where, cont’d</a:t>
            </a:r>
          </a:p>
        </p:txBody>
      </p:sp>
      <p:sp>
        <p:nvSpPr>
          <p:cNvPr id="3" name="Content Placeholder 2">
            <a:extLst>
              <a:ext uri="{FF2B5EF4-FFF2-40B4-BE49-F238E27FC236}">
                <a16:creationId xmlns:a16="http://schemas.microsoft.com/office/drawing/2014/main" id="{1FB2BC1F-1A0D-4EA6-9B01-F4F5B358E71C}"/>
              </a:ext>
            </a:extLst>
          </p:cNvPr>
          <p:cNvSpPr>
            <a:spLocks noGrp="1"/>
          </p:cNvSpPr>
          <p:nvPr>
            <p:ph sz="quarter" idx="13"/>
          </p:nvPr>
        </p:nvSpPr>
        <p:spPr>
          <a:xfrm>
            <a:off x="280550" y="1947415"/>
            <a:ext cx="6751514" cy="4021586"/>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The culture of Chicago was significantly influenced by the racially mixed culture and politics of Appalachia. </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By the 1950s and 1960s, the Uptown neighborhood of Chicago gained a reputation as a "Hillbilly Heaven". There was still a substantial Appalachian presence in Uptown in the 1970s; by the 1990s the Appalachian community had largely dissipated.  </a:t>
            </a:r>
            <a:endParaRPr lang="en-US" sz="24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7496F346-04E8-46BC-98A6-0B2F8576AC03}"/>
              </a:ext>
            </a:extLst>
          </p:cNvPr>
          <p:cNvPicPr>
            <a:picLocks noChangeAspect="1"/>
          </p:cNvPicPr>
          <p:nvPr/>
        </p:nvPicPr>
        <p:blipFill>
          <a:blip r:embed="rId2"/>
          <a:stretch>
            <a:fillRect/>
          </a:stretch>
        </p:blipFill>
        <p:spPr>
          <a:xfrm>
            <a:off x="7224965" y="1808683"/>
            <a:ext cx="4967035" cy="3883319"/>
          </a:xfrm>
          <a:prstGeom prst="rect">
            <a:avLst/>
          </a:prstGeom>
        </p:spPr>
      </p:pic>
      <p:sp>
        <p:nvSpPr>
          <p:cNvPr id="9" name="TextBox 8">
            <a:extLst>
              <a:ext uri="{FF2B5EF4-FFF2-40B4-BE49-F238E27FC236}">
                <a16:creationId xmlns:a16="http://schemas.microsoft.com/office/drawing/2014/main" id="{40154051-D755-4216-BBE6-E3A7E62E25F8}"/>
              </a:ext>
            </a:extLst>
          </p:cNvPr>
          <p:cNvSpPr txBox="1"/>
          <p:nvPr/>
        </p:nvSpPr>
        <p:spPr>
          <a:xfrm>
            <a:off x="8679213" y="5692002"/>
            <a:ext cx="3512787" cy="276999"/>
          </a:xfrm>
          <a:prstGeom prst="rect">
            <a:avLst/>
          </a:prstGeom>
          <a:noFill/>
        </p:spPr>
        <p:txBody>
          <a:bodyPr wrap="square" rtlCol="0">
            <a:spAutoFit/>
          </a:bodyPr>
          <a:lstStyle/>
          <a:p>
            <a:pPr algn="r"/>
            <a:r>
              <a:rPr lang="en-US" sz="1200" dirty="0">
                <a:latin typeface="Candara" panose="020E0502030303020204" pitchFamily="34" charset="0"/>
              </a:rPr>
              <a:t>1930s Chicago arrivals</a:t>
            </a:r>
          </a:p>
        </p:txBody>
      </p:sp>
    </p:spTree>
    <p:extLst>
      <p:ext uri="{BB962C8B-B14F-4D97-AF65-F5344CB8AC3E}">
        <p14:creationId xmlns:p14="http://schemas.microsoft.com/office/powerpoint/2010/main" val="861356936"/>
      </p:ext>
    </p:extLst>
  </p:cSld>
  <p:clrMapOvr>
    <a:masterClrMapping/>
  </p:clrMapOvr>
  <mc:AlternateContent xmlns:mc="http://schemas.openxmlformats.org/markup-compatibility/2006" xmlns:p14="http://schemas.microsoft.com/office/powerpoint/2010/main">
    <mc:Choice Requires="p14">
      <p:transition spd="med" p14:dur="700" advClick="0" advTm="21000">
        <p:fade/>
      </p:transition>
    </mc:Choice>
    <mc:Fallback xmlns="">
      <p:transition spd="med" advClick="0" advTm="21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7A5F2-F301-43DC-BA64-611F2A36EC0D}"/>
              </a:ext>
            </a:extLst>
          </p:cNvPr>
          <p:cNvSpPr>
            <a:spLocks noGrp="1"/>
          </p:cNvSpPr>
          <p:nvPr>
            <p:ph type="title"/>
          </p:nvPr>
        </p:nvSpPr>
        <p:spPr/>
        <p:txBody>
          <a:bodyPr/>
          <a:lstStyle/>
          <a:p>
            <a:r>
              <a:rPr lang="en-US" cap="none" dirty="0">
                <a:latin typeface="Candara" panose="020E0502030303020204" pitchFamily="34" charset="0"/>
              </a:rPr>
              <a:t>Jim Crow Laws</a:t>
            </a:r>
          </a:p>
        </p:txBody>
      </p:sp>
      <p:pic>
        <p:nvPicPr>
          <p:cNvPr id="7" name="Content Placeholder 6">
            <a:extLst>
              <a:ext uri="{FF2B5EF4-FFF2-40B4-BE49-F238E27FC236}">
                <a16:creationId xmlns:a16="http://schemas.microsoft.com/office/drawing/2014/main" id="{C6BE6C56-F757-41DA-945D-B6B241A27B7C}"/>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8470354" y="1940913"/>
            <a:ext cx="2935609" cy="4051300"/>
          </a:xfrm>
        </p:spPr>
      </p:pic>
      <p:pic>
        <p:nvPicPr>
          <p:cNvPr id="9" name="Picture 8">
            <a:extLst>
              <a:ext uri="{FF2B5EF4-FFF2-40B4-BE49-F238E27FC236}">
                <a16:creationId xmlns:a16="http://schemas.microsoft.com/office/drawing/2014/main" id="{AEFE806E-21E8-406F-9D65-145E95D6B556}"/>
              </a:ext>
            </a:extLst>
          </p:cNvPr>
          <p:cNvPicPr>
            <a:picLocks noChangeAspect="1"/>
          </p:cNvPicPr>
          <p:nvPr/>
        </p:nvPicPr>
        <p:blipFill>
          <a:blip r:embed="rId3"/>
          <a:stretch>
            <a:fillRect/>
          </a:stretch>
        </p:blipFill>
        <p:spPr>
          <a:xfrm>
            <a:off x="0" y="1940913"/>
            <a:ext cx="12192000" cy="4971393"/>
          </a:xfrm>
          <a:prstGeom prst="rect">
            <a:avLst/>
          </a:prstGeom>
        </p:spPr>
      </p:pic>
    </p:spTree>
    <p:extLst>
      <p:ext uri="{BB962C8B-B14F-4D97-AF65-F5344CB8AC3E}">
        <p14:creationId xmlns:p14="http://schemas.microsoft.com/office/powerpoint/2010/main" val="389000958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80E1-A878-4862-9F35-05B1F95DB93E}"/>
              </a:ext>
            </a:extLst>
          </p:cNvPr>
          <p:cNvSpPr>
            <a:spLocks noGrp="1"/>
          </p:cNvSpPr>
          <p:nvPr>
            <p:ph type="title"/>
          </p:nvPr>
        </p:nvSpPr>
        <p:spPr/>
        <p:txBody>
          <a:bodyPr/>
          <a:lstStyle/>
          <a:p>
            <a:r>
              <a:rPr lang="en-US" cap="none" dirty="0">
                <a:latin typeface="Candara" panose="020E0502030303020204" pitchFamily="34" charset="0"/>
              </a:rPr>
              <a:t>The Why</a:t>
            </a:r>
          </a:p>
        </p:txBody>
      </p:sp>
      <p:sp>
        <p:nvSpPr>
          <p:cNvPr id="3" name="Content Placeholder 2">
            <a:extLst>
              <a:ext uri="{FF2B5EF4-FFF2-40B4-BE49-F238E27FC236}">
                <a16:creationId xmlns:a16="http://schemas.microsoft.com/office/drawing/2014/main" id="{6DAE289D-0C59-4504-A0AC-3102E10DB58C}"/>
              </a:ext>
            </a:extLst>
          </p:cNvPr>
          <p:cNvSpPr>
            <a:spLocks noGrp="1"/>
          </p:cNvSpPr>
          <p:nvPr>
            <p:ph sz="quarter" idx="13"/>
          </p:nvPr>
        </p:nvSpPr>
        <p:spPr>
          <a:xfrm>
            <a:off x="695325" y="1968993"/>
            <a:ext cx="6787728" cy="4021586"/>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Causes of black out-migration:</a:t>
            </a:r>
          </a:p>
          <a:p>
            <a:pPr marL="800100" lvl="1" indent="-34290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Racial Segregation </a:t>
            </a:r>
          </a:p>
          <a:p>
            <a:pPr marL="800100" lvl="1" indent="-34290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Jim Crow laws</a:t>
            </a:r>
          </a:p>
          <a:p>
            <a:pPr marL="800100" lvl="1" indent="-34290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Increased social, political, and physical violence</a:t>
            </a:r>
          </a:p>
          <a:p>
            <a:pPr marL="800100" lvl="1" indent="-34290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Land loss </a:t>
            </a:r>
          </a:p>
          <a:p>
            <a:pPr marL="800100" lvl="1" indent="-34290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Lack of upward mobility</a:t>
            </a:r>
          </a:p>
          <a:p>
            <a:pPr marL="800100" lvl="1" indent="-34290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Unemployment</a:t>
            </a:r>
          </a:p>
        </p:txBody>
      </p:sp>
      <p:sp>
        <p:nvSpPr>
          <p:cNvPr id="4" name="AutoShape 2">
            <a:extLst>
              <a:ext uri="{FF2B5EF4-FFF2-40B4-BE49-F238E27FC236}">
                <a16:creationId xmlns:a16="http://schemas.microsoft.com/office/drawing/2014/main" id="{FA30BBBF-C02B-44FC-9FAF-083A42A85AA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a:extLst>
              <a:ext uri="{FF2B5EF4-FFF2-40B4-BE49-F238E27FC236}">
                <a16:creationId xmlns:a16="http://schemas.microsoft.com/office/drawing/2014/main" id="{7A8530D4-C587-4BFA-8451-BCE2FA52545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F4772166-5921-4427-818C-060917F520FA}"/>
              </a:ext>
            </a:extLst>
          </p:cNvPr>
          <p:cNvPicPr>
            <a:picLocks noChangeAspect="1"/>
          </p:cNvPicPr>
          <p:nvPr/>
        </p:nvPicPr>
        <p:blipFill>
          <a:blip r:embed="rId2"/>
          <a:stretch>
            <a:fillRect/>
          </a:stretch>
        </p:blipFill>
        <p:spPr>
          <a:xfrm>
            <a:off x="7620000" y="0"/>
            <a:ext cx="4572000" cy="6858000"/>
          </a:xfrm>
          <a:prstGeom prst="rect">
            <a:avLst/>
          </a:prstGeom>
        </p:spPr>
      </p:pic>
      <p:sp>
        <p:nvSpPr>
          <p:cNvPr id="10" name="Rectangle 9">
            <a:extLst>
              <a:ext uri="{FF2B5EF4-FFF2-40B4-BE49-F238E27FC236}">
                <a16:creationId xmlns:a16="http://schemas.microsoft.com/office/drawing/2014/main" id="{8E987F8E-F498-452B-A226-FBE11D9ED33A}"/>
              </a:ext>
            </a:extLst>
          </p:cNvPr>
          <p:cNvSpPr/>
          <p:nvPr/>
        </p:nvSpPr>
        <p:spPr>
          <a:xfrm>
            <a:off x="2814581" y="6519960"/>
            <a:ext cx="4805419" cy="276999"/>
          </a:xfrm>
          <a:prstGeom prst="rect">
            <a:avLst/>
          </a:prstGeom>
        </p:spPr>
        <p:txBody>
          <a:bodyPr wrap="none">
            <a:spAutoFit/>
          </a:bodyPr>
          <a:lstStyle/>
          <a:p>
            <a:pPr algn="ctr"/>
            <a:r>
              <a:rPr lang="en-US" sz="1200" dirty="0">
                <a:latin typeface="Candara" panose="020E0502030303020204" pitchFamily="34" charset="0"/>
              </a:rPr>
              <a:t>14. </a:t>
            </a:r>
            <a:r>
              <a:rPr lang="en-US" sz="1200" i="1" dirty="0">
                <a:latin typeface="Candara" panose="020E0502030303020204" pitchFamily="34" charset="0"/>
              </a:rPr>
              <a:t>For African Americans there was no justice in southern courts. </a:t>
            </a:r>
            <a:r>
              <a:rPr lang="en-US" sz="1200" dirty="0">
                <a:latin typeface="Candara" panose="020E0502030303020204" pitchFamily="34" charset="0"/>
              </a:rPr>
              <a:t>1940-41</a:t>
            </a:r>
            <a:endParaRPr lang="en-US" sz="1200" i="1" dirty="0">
              <a:latin typeface="Candara" panose="020E0502030303020204" pitchFamily="34" charset="0"/>
            </a:endParaRPr>
          </a:p>
        </p:txBody>
      </p:sp>
    </p:spTree>
    <p:extLst>
      <p:ext uri="{BB962C8B-B14F-4D97-AF65-F5344CB8AC3E}">
        <p14:creationId xmlns:p14="http://schemas.microsoft.com/office/powerpoint/2010/main" val="277358474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11B4-55E1-470F-A9FE-E4B8957D28FD}"/>
              </a:ext>
            </a:extLst>
          </p:cNvPr>
          <p:cNvSpPr>
            <a:spLocks noGrp="1"/>
          </p:cNvSpPr>
          <p:nvPr>
            <p:ph type="title"/>
          </p:nvPr>
        </p:nvSpPr>
        <p:spPr/>
        <p:txBody>
          <a:bodyPr/>
          <a:lstStyle/>
          <a:p>
            <a:r>
              <a:rPr lang="en-US" cap="none" dirty="0">
                <a:latin typeface="Candara" panose="020E0502030303020204" pitchFamily="34" charset="0"/>
              </a:rPr>
              <a:t>Racial Violence </a:t>
            </a:r>
          </a:p>
        </p:txBody>
      </p:sp>
      <p:sp>
        <p:nvSpPr>
          <p:cNvPr id="19" name="Content Placeholder 18">
            <a:extLst>
              <a:ext uri="{FF2B5EF4-FFF2-40B4-BE49-F238E27FC236}">
                <a16:creationId xmlns:a16="http://schemas.microsoft.com/office/drawing/2014/main" id="{33DDE813-BF83-40FE-A5EE-B78C41BA8DF5}"/>
              </a:ext>
            </a:extLst>
          </p:cNvPr>
          <p:cNvSpPr>
            <a:spLocks noGrp="1"/>
          </p:cNvSpPr>
          <p:nvPr>
            <p:ph sz="quarter" idx="13"/>
          </p:nvPr>
        </p:nvSpPr>
        <p:spPr>
          <a:xfrm>
            <a:off x="320164" y="1940913"/>
            <a:ext cx="6153064" cy="4550422"/>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Nearly 3,500 African Americans were lynched between the years 1888 and 1968.</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1877-1950: Central Appalachia </a:t>
            </a:r>
            <a:r>
              <a:rPr lang="en-US" sz="2400" b="0" i="0" dirty="0" err="1">
                <a:effectLst/>
                <a:latin typeface="Cambria" panose="02040503050406030204" pitchFamily="18" charset="0"/>
                <a:ea typeface="Cambria" panose="02040503050406030204" pitchFamily="18" charset="0"/>
              </a:rPr>
              <a:t>Lynchings</a:t>
            </a:r>
            <a:r>
              <a:rPr lang="en-US" sz="2400" b="0" i="0" dirty="0">
                <a:effectLst/>
                <a:latin typeface="Cambria" panose="02040503050406030204" pitchFamily="18" charset="0"/>
                <a:ea typeface="Cambria" panose="02040503050406030204" pitchFamily="18" charset="0"/>
              </a:rPr>
              <a:t>:</a:t>
            </a:r>
          </a:p>
          <a:p>
            <a:pPr marL="800100" lvl="1"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	</a:t>
            </a:r>
            <a:r>
              <a:rPr lang="en-US" sz="2000" dirty="0">
                <a:latin typeface="Cambria" panose="02040503050406030204" pitchFamily="18" charset="0"/>
                <a:ea typeface="Cambria" panose="02040503050406030204" pitchFamily="18" charset="0"/>
              </a:rPr>
              <a:t>Kentucky	168</a:t>
            </a:r>
          </a:p>
          <a:p>
            <a:pPr marL="800100" lvl="1" indent="-342900">
              <a:lnSpc>
                <a:spcPct val="108000"/>
              </a:lnSpc>
              <a:spcBef>
                <a:spcPts val="600"/>
              </a:spcBef>
              <a:buFont typeface="Arial" panose="020B0604020202020204" pitchFamily="34" charset="0"/>
              <a:buChar char="•"/>
            </a:pPr>
            <a:r>
              <a:rPr lang="en-US" sz="2000" b="0" i="0" dirty="0">
                <a:effectLst/>
                <a:latin typeface="Cambria" panose="02040503050406030204" pitchFamily="18" charset="0"/>
                <a:ea typeface="Cambria" panose="02040503050406030204" pitchFamily="18" charset="0"/>
              </a:rPr>
              <a:t>	Tennessee	233</a:t>
            </a:r>
          </a:p>
          <a:p>
            <a:pPr marL="800100" lvl="1" indent="-342900">
              <a:lnSpc>
                <a:spcPct val="108000"/>
              </a:lnSpc>
              <a:spcBef>
                <a:spcPts val="600"/>
              </a:spcBef>
              <a:buFont typeface="Arial" panose="020B0604020202020204" pitchFamily="34" charset="0"/>
              <a:buChar char="•"/>
            </a:pPr>
            <a:r>
              <a:rPr lang="en-US" sz="2000" dirty="0">
                <a:latin typeface="Cambria" panose="02040503050406030204" pitchFamily="18" charset="0"/>
                <a:ea typeface="Cambria" panose="02040503050406030204" pitchFamily="18" charset="0"/>
              </a:rPr>
              <a:t>	North Carolina	123</a:t>
            </a:r>
          </a:p>
          <a:p>
            <a:pPr marL="800100" lvl="1" indent="-342900">
              <a:lnSpc>
                <a:spcPct val="108000"/>
              </a:lnSpc>
              <a:spcBef>
                <a:spcPts val="600"/>
              </a:spcBef>
              <a:buFont typeface="Arial" panose="020B0604020202020204" pitchFamily="34" charset="0"/>
              <a:buChar char="•"/>
            </a:pPr>
            <a:r>
              <a:rPr lang="en-US" sz="2000" b="0" i="0" dirty="0">
                <a:effectLst/>
                <a:latin typeface="Cambria" panose="02040503050406030204" pitchFamily="18" charset="0"/>
                <a:ea typeface="Cambria" panose="02040503050406030204" pitchFamily="18" charset="0"/>
              </a:rPr>
              <a:t>	Virginia		 84</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1900: NC Congressman George White intro</a:t>
            </a:r>
            <a:r>
              <a:rPr lang="en-US" sz="2400" dirty="0">
                <a:latin typeface="Cambria" panose="02040503050406030204" pitchFamily="18" charset="0"/>
                <a:ea typeface="Cambria" panose="02040503050406030204" pitchFamily="18" charset="0"/>
              </a:rPr>
              <a:t>duces America’s first anti-lynching bill.</a:t>
            </a:r>
          </a:p>
        </p:txBody>
      </p:sp>
      <p:pic>
        <p:nvPicPr>
          <p:cNvPr id="21" name="Picture 20">
            <a:extLst>
              <a:ext uri="{FF2B5EF4-FFF2-40B4-BE49-F238E27FC236}">
                <a16:creationId xmlns:a16="http://schemas.microsoft.com/office/drawing/2014/main" id="{0A42C06C-4021-4F94-8A22-F902D1E0AA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73228" y="1651201"/>
            <a:ext cx="5718772" cy="4424643"/>
          </a:xfrm>
          <a:prstGeom prst="rect">
            <a:avLst/>
          </a:prstGeom>
        </p:spPr>
      </p:pic>
      <p:sp>
        <p:nvSpPr>
          <p:cNvPr id="3" name="AutoShape 2">
            <a:extLst>
              <a:ext uri="{FF2B5EF4-FFF2-40B4-BE49-F238E27FC236}">
                <a16:creationId xmlns:a16="http://schemas.microsoft.com/office/drawing/2014/main" id="{CBD959F1-E15A-4A09-8C0A-F04DDEAB68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290281EF-06E2-40B8-A44E-1DCE0BAE1BEA}"/>
              </a:ext>
            </a:extLst>
          </p:cNvPr>
          <p:cNvSpPr txBox="1"/>
          <p:nvPr/>
        </p:nvSpPr>
        <p:spPr>
          <a:xfrm>
            <a:off x="6248400" y="6095133"/>
            <a:ext cx="5928236" cy="584775"/>
          </a:xfrm>
          <a:prstGeom prst="rect">
            <a:avLst/>
          </a:prstGeom>
          <a:noFill/>
        </p:spPr>
        <p:txBody>
          <a:bodyPr wrap="square">
            <a:spAutoFit/>
          </a:bodyPr>
          <a:lstStyle/>
          <a:p>
            <a:pPr algn="r"/>
            <a:r>
              <a:rPr lang="en-US" sz="1600" b="0" i="0" dirty="0">
                <a:effectLst/>
                <a:latin typeface="Candara" panose="020E0502030303020204" pitchFamily="34" charset="0"/>
              </a:rPr>
              <a:t>A white mob lynched three black circus roustabouts, Elias Clayton, Elmer Jackson, and Isaac McGhie in Duluth, Minnesota, in 1920.</a:t>
            </a:r>
            <a:endParaRPr lang="en-US" sz="1600" dirty="0">
              <a:latin typeface="Candara" panose="020E0502030303020204" pitchFamily="34" charset="0"/>
            </a:endParaRPr>
          </a:p>
        </p:txBody>
      </p:sp>
    </p:spTree>
    <p:extLst>
      <p:ext uri="{BB962C8B-B14F-4D97-AF65-F5344CB8AC3E}">
        <p14:creationId xmlns:p14="http://schemas.microsoft.com/office/powerpoint/2010/main" val="4133151915"/>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88C6-602B-498C-9E7C-DA2875DB754E}"/>
              </a:ext>
            </a:extLst>
          </p:cNvPr>
          <p:cNvSpPr>
            <a:spLocks noGrp="1"/>
          </p:cNvSpPr>
          <p:nvPr>
            <p:ph type="title"/>
          </p:nvPr>
        </p:nvSpPr>
        <p:spPr/>
        <p:txBody>
          <a:bodyPr/>
          <a:lstStyle/>
          <a:p>
            <a:r>
              <a:rPr lang="en-US" cap="none" dirty="0">
                <a:latin typeface="Candara" panose="020E0502030303020204" pitchFamily="34" charset="0"/>
              </a:rPr>
              <a:t>Psychological Impact</a:t>
            </a:r>
          </a:p>
        </p:txBody>
      </p:sp>
      <p:sp>
        <p:nvSpPr>
          <p:cNvPr id="3" name="Content Placeholder 2">
            <a:extLst>
              <a:ext uri="{FF2B5EF4-FFF2-40B4-BE49-F238E27FC236}">
                <a16:creationId xmlns:a16="http://schemas.microsoft.com/office/drawing/2014/main" id="{8D8151C3-0288-4AC1-A336-EC6CB73A4973}"/>
              </a:ext>
            </a:extLst>
          </p:cNvPr>
          <p:cNvSpPr>
            <a:spLocks noGrp="1"/>
          </p:cNvSpPr>
          <p:nvPr>
            <p:ph sz="quarter" idx="13"/>
          </p:nvPr>
        </p:nvSpPr>
        <p:spPr>
          <a:xfrm>
            <a:off x="381278" y="1807477"/>
            <a:ext cx="6527596" cy="4380940"/>
          </a:xfrm>
        </p:spPr>
        <p:txBody>
          <a:bodyPr/>
          <a:lstStyle/>
          <a:p>
            <a:pPr marL="342900" indent="-342900">
              <a:lnSpc>
                <a:spcPct val="108000"/>
              </a:lnSpc>
              <a:spcBef>
                <a:spcPts val="600"/>
              </a:spcBef>
              <a:buFont typeface="Arial" panose="020B0604020202020204" pitchFamily="34" charset="0"/>
              <a:buChar char="•"/>
            </a:pPr>
            <a:r>
              <a:rPr lang="en-US" dirty="0">
                <a:latin typeface="Cambria" panose="02040503050406030204" pitchFamily="18" charset="0"/>
                <a:ea typeface="Cambria" panose="02040503050406030204" pitchFamily="18" charset="0"/>
              </a:rPr>
              <a:t>The traumatic experience of surviving mass violence creates “insecurity, mistrust, and disconnection from people”—psychological harms that were amplified by the dangers inherent in navigating American racial boundaries.</a:t>
            </a:r>
          </a:p>
          <a:p>
            <a:pPr marL="342900" indent="-342900">
              <a:lnSpc>
                <a:spcPct val="108000"/>
              </a:lnSpc>
              <a:spcBef>
                <a:spcPts val="600"/>
              </a:spcBef>
              <a:buFont typeface="Arial" panose="020B0604020202020204" pitchFamily="34" charset="0"/>
              <a:buChar char="•"/>
            </a:pPr>
            <a:r>
              <a:rPr lang="en-US" dirty="0">
                <a:latin typeface="Cambria" panose="02040503050406030204" pitchFamily="18" charset="0"/>
                <a:ea typeface="Cambria" panose="02040503050406030204" pitchFamily="18" charset="0"/>
              </a:rPr>
              <a:t>African American migrants faced institutional inequality, continued marginalization, and unaddressed histories of trauma, which created a legacy of chronic generational poverty, persistent urban distress, debilitating violence, and limited educational opportunities.</a:t>
            </a:r>
          </a:p>
        </p:txBody>
      </p:sp>
      <p:pic>
        <p:nvPicPr>
          <p:cNvPr id="4" name="Picture Placeholder 5">
            <a:extLst>
              <a:ext uri="{FF2B5EF4-FFF2-40B4-BE49-F238E27FC236}">
                <a16:creationId xmlns:a16="http://schemas.microsoft.com/office/drawing/2014/main" id="{5EB093BC-700B-4A1F-97B5-0E0689ED3A02}"/>
              </a:ext>
            </a:extLst>
          </p:cNvPr>
          <p:cNvPicPr>
            <a:picLocks noChangeAspect="1"/>
          </p:cNvPicPr>
          <p:nvPr/>
        </p:nvPicPr>
        <p:blipFill>
          <a:blip r:embed="rId2"/>
          <a:stretch>
            <a:fillRect/>
          </a:stretch>
        </p:blipFill>
        <p:spPr>
          <a:xfrm>
            <a:off x="7063211" y="1303245"/>
            <a:ext cx="5128789" cy="4885172"/>
          </a:xfrm>
          <a:prstGeom prst="rect">
            <a:avLst/>
          </a:prstGeom>
        </p:spPr>
      </p:pic>
    </p:spTree>
    <p:extLst>
      <p:ext uri="{BB962C8B-B14F-4D97-AF65-F5344CB8AC3E}">
        <p14:creationId xmlns:p14="http://schemas.microsoft.com/office/powerpoint/2010/main" val="2656891169"/>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436F-4535-4BBF-B451-F7AC9E8A5FDC}"/>
              </a:ext>
            </a:extLst>
          </p:cNvPr>
          <p:cNvSpPr>
            <a:spLocks noGrp="1"/>
          </p:cNvSpPr>
          <p:nvPr>
            <p:ph type="title"/>
          </p:nvPr>
        </p:nvSpPr>
        <p:spPr/>
        <p:txBody>
          <a:bodyPr/>
          <a:lstStyle/>
          <a:p>
            <a:r>
              <a:rPr lang="en-US" cap="none" dirty="0">
                <a:latin typeface="Candara" panose="020E0502030303020204" pitchFamily="34" charset="0"/>
              </a:rPr>
              <a:t>Transplanting Folkways </a:t>
            </a:r>
          </a:p>
        </p:txBody>
      </p:sp>
      <p:pic>
        <p:nvPicPr>
          <p:cNvPr id="4" name="Picture 3">
            <a:extLst>
              <a:ext uri="{FF2B5EF4-FFF2-40B4-BE49-F238E27FC236}">
                <a16:creationId xmlns:a16="http://schemas.microsoft.com/office/drawing/2014/main" id="{389BC333-FDFF-4DCB-86AD-A39BC92F2D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85620"/>
            <a:ext cx="7620000" cy="5072380"/>
          </a:xfrm>
          <a:prstGeom prst="rect">
            <a:avLst/>
          </a:prstGeom>
        </p:spPr>
      </p:pic>
      <p:sp>
        <p:nvSpPr>
          <p:cNvPr id="7" name="Rectangle 6">
            <a:extLst>
              <a:ext uri="{FF2B5EF4-FFF2-40B4-BE49-F238E27FC236}">
                <a16:creationId xmlns:a16="http://schemas.microsoft.com/office/drawing/2014/main" id="{0CDB1410-4E9D-45BD-8AF6-8D5589C961DC}"/>
              </a:ext>
            </a:extLst>
          </p:cNvPr>
          <p:cNvSpPr/>
          <p:nvPr/>
        </p:nvSpPr>
        <p:spPr>
          <a:xfrm>
            <a:off x="7620000" y="6301213"/>
            <a:ext cx="4572000" cy="461665"/>
          </a:xfrm>
          <a:prstGeom prst="rect">
            <a:avLst/>
          </a:prstGeom>
        </p:spPr>
        <p:txBody>
          <a:bodyPr wrap="square">
            <a:spAutoFit/>
          </a:bodyPr>
          <a:lstStyle/>
          <a:p>
            <a:r>
              <a:rPr lang="en-US" sz="1200" dirty="0">
                <a:latin typeface="Candara" panose="020E0502030303020204" pitchFamily="34" charset="0"/>
              </a:rPr>
              <a:t>21. </a:t>
            </a:r>
            <a:r>
              <a:rPr lang="en-US" sz="1200" i="1" dirty="0">
                <a:latin typeface="Candara" panose="020E0502030303020204" pitchFamily="34" charset="0"/>
              </a:rPr>
              <a:t>Families arrived at the station very early. They did not wish to miss their trains north. </a:t>
            </a:r>
            <a:r>
              <a:rPr lang="en-US" sz="1200" dirty="0">
                <a:latin typeface="Candara" panose="020E0502030303020204" pitchFamily="34" charset="0"/>
              </a:rPr>
              <a:t>1940-41</a:t>
            </a:r>
            <a:endParaRPr lang="en-US" sz="1200" i="1" dirty="0">
              <a:latin typeface="Candara" panose="020E0502030303020204" pitchFamily="34" charset="0"/>
            </a:endParaRPr>
          </a:p>
        </p:txBody>
      </p:sp>
    </p:spTree>
    <p:extLst>
      <p:ext uri="{BB962C8B-B14F-4D97-AF65-F5344CB8AC3E}">
        <p14:creationId xmlns:p14="http://schemas.microsoft.com/office/powerpoint/2010/main" val="33843286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168F-9818-4912-BD06-4E611AB15ED7}"/>
              </a:ext>
            </a:extLst>
          </p:cNvPr>
          <p:cNvSpPr>
            <a:spLocks noGrp="1"/>
          </p:cNvSpPr>
          <p:nvPr>
            <p:ph type="title"/>
          </p:nvPr>
        </p:nvSpPr>
        <p:spPr/>
        <p:txBody>
          <a:bodyPr/>
          <a:lstStyle/>
          <a:p>
            <a:r>
              <a:rPr lang="en-US" cap="none" dirty="0">
                <a:latin typeface="Candara" panose="020E0502030303020204" pitchFamily="34" charset="0"/>
              </a:rPr>
              <a:t>Religion</a:t>
            </a:r>
          </a:p>
        </p:txBody>
      </p:sp>
      <p:pic>
        <p:nvPicPr>
          <p:cNvPr id="8" name="Content Placeholder 7">
            <a:extLst>
              <a:ext uri="{FF2B5EF4-FFF2-40B4-BE49-F238E27FC236}">
                <a16:creationId xmlns:a16="http://schemas.microsoft.com/office/drawing/2014/main" id="{7E80F9EE-B805-4749-8982-EFDAAC1733AE}"/>
              </a:ext>
            </a:extLst>
          </p:cNvPr>
          <p:cNvPicPr>
            <a:picLocks noGrp="1" noChangeAspect="1"/>
          </p:cNvPicPr>
          <p:nvPr>
            <p:ph sz="quarter" idx="13"/>
          </p:nvPr>
        </p:nvPicPr>
        <p:blipFill>
          <a:blip r:embed="rId2"/>
          <a:stretch>
            <a:fillRect/>
          </a:stretch>
        </p:blipFill>
        <p:spPr>
          <a:xfrm>
            <a:off x="6336800" y="1488423"/>
            <a:ext cx="5855200" cy="4554045"/>
          </a:xfrm>
        </p:spPr>
      </p:pic>
      <p:sp>
        <p:nvSpPr>
          <p:cNvPr id="12" name="TextBox 11">
            <a:extLst>
              <a:ext uri="{FF2B5EF4-FFF2-40B4-BE49-F238E27FC236}">
                <a16:creationId xmlns:a16="http://schemas.microsoft.com/office/drawing/2014/main" id="{66670752-DE4F-499C-966E-F09B1FD288F6}"/>
              </a:ext>
            </a:extLst>
          </p:cNvPr>
          <p:cNvSpPr txBox="1"/>
          <p:nvPr/>
        </p:nvSpPr>
        <p:spPr>
          <a:xfrm>
            <a:off x="291142" y="1990974"/>
            <a:ext cx="5964802" cy="4051494"/>
          </a:xfrm>
          <a:prstGeom prst="rect">
            <a:avLst/>
          </a:prstGeom>
          <a:noFill/>
        </p:spPr>
        <p:txBody>
          <a:bodyPr wrap="square" rtlCol="0">
            <a:spAutoFit/>
          </a:bodyPr>
          <a:lstStyle/>
          <a:p>
            <a:pPr>
              <a:lnSpc>
                <a:spcPct val="108000"/>
              </a:lnSpc>
              <a:spcBef>
                <a:spcPts val="600"/>
              </a:spcBef>
            </a:pPr>
            <a:r>
              <a:rPr lang="en-US" sz="2400" dirty="0">
                <a:latin typeface="Cambria" panose="02040503050406030204" pitchFamily="18" charset="0"/>
                <a:ea typeface="Cambria" panose="02040503050406030204" pitchFamily="18" charset="0"/>
              </a:rPr>
              <a:t>A 1973 New York Times article claimed that churches were a unifying gathering place for Appalachian people, referring to "the city's fundamentalist churches that perpetuate the frontier faith of the hills", alluding to Protestant and Evangelical denominations of Christianity such as Pentecostalism which involve emotionally expressive forms of worship, faith healing, and belief in literal notions of Heaven and Hell.</a:t>
            </a:r>
          </a:p>
        </p:txBody>
      </p:sp>
    </p:spTree>
    <p:extLst>
      <p:ext uri="{BB962C8B-B14F-4D97-AF65-F5344CB8AC3E}">
        <p14:creationId xmlns:p14="http://schemas.microsoft.com/office/powerpoint/2010/main" val="4218294460"/>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BDE9B7-50DD-46FC-9E7B-A219B94518F7}"/>
              </a:ext>
            </a:extLst>
          </p:cNvPr>
          <p:cNvSpPr/>
          <p:nvPr/>
        </p:nvSpPr>
        <p:spPr>
          <a:xfrm>
            <a:off x="1059255" y="2063674"/>
            <a:ext cx="9714369" cy="2654555"/>
          </a:xfrm>
          <a:prstGeom prst="rect">
            <a:avLst/>
          </a:prstGeom>
          <a:noFill/>
        </p:spPr>
        <p:txBody>
          <a:bodyPr wrap="square" lIns="68562" tIns="34281" rIns="68562" bIns="34281">
            <a:spAutoFit/>
          </a:bodyPr>
          <a:lstStyle/>
          <a:p>
            <a:pPr defTabSz="342797">
              <a:defRPr/>
            </a:pPr>
            <a:r>
              <a:rPr lang="en-US" sz="2400" dirty="0">
                <a:solidFill>
                  <a:prstClr val="black"/>
                </a:solidFill>
                <a:latin typeface="Candara" panose="020E0502030303020204" pitchFamily="34" charset="0"/>
              </a:rPr>
              <a:t>This Freedom Stories discussion is being recorded for use by the International Storytelling Center (ISC.) This recording will be owned and managed by ISC and will be used for any educational purpose that ISC deems appropriate.</a:t>
            </a:r>
            <a:r>
              <a:rPr lang="en-US" sz="2400" dirty="0">
                <a:ln w="0"/>
                <a:solidFill>
                  <a:prstClr val="black"/>
                </a:solidFill>
                <a:effectLst>
                  <a:outerShdw blurRad="38100" dist="19050" dir="2700000" algn="tl" rotWithShape="0">
                    <a:prstClr val="black">
                      <a:alpha val="40000"/>
                    </a:prstClr>
                  </a:outerShdw>
                </a:effectLst>
                <a:latin typeface="Candara" panose="020E0502030303020204" pitchFamily="34" charset="0"/>
              </a:rPr>
              <a:t> </a:t>
            </a:r>
            <a:r>
              <a:rPr lang="en-US" sz="2400" dirty="0">
                <a:solidFill>
                  <a:prstClr val="black"/>
                </a:solidFill>
                <a:latin typeface="Candara" panose="020E0502030303020204" pitchFamily="34" charset="0"/>
              </a:rPr>
              <a:t>By participating in this public discussion, you acknowledge this recording and its subsequent uses. </a:t>
            </a:r>
          </a:p>
          <a:p>
            <a:pPr defTabSz="342797">
              <a:defRPr/>
            </a:pPr>
            <a:endParaRPr lang="en-US" sz="2400" dirty="0">
              <a:ln w="0"/>
              <a:solidFill>
                <a:prstClr val="black"/>
              </a:solidFill>
              <a:latin typeface="Candara" panose="020E0502030303020204" pitchFamily="34" charset="0"/>
            </a:endParaRPr>
          </a:p>
          <a:p>
            <a:pPr defTabSz="342797">
              <a:defRPr/>
            </a:pPr>
            <a:r>
              <a:rPr lang="en-US" sz="2400" dirty="0">
                <a:ln w="0"/>
                <a:solidFill>
                  <a:prstClr val="black"/>
                </a:solidFill>
                <a:latin typeface="Candara" panose="020E0502030303020204" pitchFamily="34" charset="0"/>
              </a:rPr>
              <a:t>Closed captioning is provided today by ACS. </a:t>
            </a:r>
          </a:p>
        </p:txBody>
      </p:sp>
      <p:pic>
        <p:nvPicPr>
          <p:cNvPr id="7171" name="Picture 2">
            <a:extLst>
              <a:ext uri="{FF2B5EF4-FFF2-40B4-BE49-F238E27FC236}">
                <a16:creationId xmlns:a16="http://schemas.microsoft.com/office/drawing/2014/main" id="{45F94856-9875-4069-A935-556E71049D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78050" y="4859336"/>
            <a:ext cx="29559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0F12477F-84FC-4F63-85EF-7FF69C62376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92858" y="5005387"/>
            <a:ext cx="2433638"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FS disclaimer">
            <a:hlinkClick r:id="" action="ppaction://media"/>
            <a:extLst>
              <a:ext uri="{FF2B5EF4-FFF2-40B4-BE49-F238E27FC236}">
                <a16:creationId xmlns:a16="http://schemas.microsoft.com/office/drawing/2014/main" id="{CD070E33-81E3-4477-8FE5-D1EF09E1DAF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87000" y="304800"/>
            <a:ext cx="609441" cy="609441"/>
          </a:xfrm>
          <a:prstGeom prst="rect">
            <a:avLst/>
          </a:prstGeom>
        </p:spPr>
      </p:pic>
      <p:sp>
        <p:nvSpPr>
          <p:cNvPr id="6" name="Title 1">
            <a:extLst>
              <a:ext uri="{FF2B5EF4-FFF2-40B4-BE49-F238E27FC236}">
                <a16:creationId xmlns:a16="http://schemas.microsoft.com/office/drawing/2014/main" id="{03336396-CC3A-4021-BE35-808C11C85FD0}"/>
              </a:ext>
            </a:extLst>
          </p:cNvPr>
          <p:cNvSpPr txBox="1">
            <a:spLocks/>
          </p:cNvSpPr>
          <p:nvPr/>
        </p:nvSpPr>
        <p:spPr bwMode="auto">
          <a:xfrm>
            <a:off x="553770" y="172016"/>
            <a:ext cx="11084459" cy="189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l" defTabSz="914400" rtl="0" eaLnBrk="0" fontAlgn="base" latinLnBrk="0" hangingPunct="0">
              <a:lnSpc>
                <a:spcPct val="100000"/>
              </a:lnSpc>
              <a:spcBef>
                <a:spcPct val="0"/>
              </a:spcBef>
              <a:spcAft>
                <a:spcPct val="0"/>
              </a:spcAft>
              <a:buNone/>
              <a:defRPr sz="4200" kern="1200" cap="all" spc="30" baseline="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defRPr/>
            </a:pPr>
            <a:r>
              <a:rPr lang="en-US" sz="5400" b="1" cap="none" dirty="0">
                <a:solidFill>
                  <a:srgbClr val="000000"/>
                </a:solidFill>
                <a:latin typeface="Candara" panose="020E0502030303020204" pitchFamily="34" charset="0"/>
              </a:rPr>
              <a:t>Freedom Stories</a:t>
            </a:r>
            <a:br>
              <a:rPr lang="en-US" sz="3600" cap="none" dirty="0">
                <a:solidFill>
                  <a:srgbClr val="000000"/>
                </a:solidFill>
                <a:latin typeface="Candara" panose="020E0502030303020204" pitchFamily="34" charset="0"/>
              </a:rPr>
            </a:br>
            <a:r>
              <a:rPr lang="en-US" sz="3600" cap="none" dirty="0">
                <a:solidFill>
                  <a:srgbClr val="000000"/>
                </a:solidFill>
                <a:latin typeface="Candara" panose="020E0502030303020204" pitchFamily="34" charset="0"/>
              </a:rPr>
              <a:t>Unearthing the Black Heritage of Appalachia</a:t>
            </a:r>
          </a:p>
        </p:txBody>
      </p:sp>
    </p:spTree>
  </p:cSld>
  <p:clrMapOvr>
    <a:masterClrMapping/>
  </p:clrMapOvr>
  <mc:AlternateContent xmlns:mc="http://schemas.openxmlformats.org/markup-compatibility/2006" xmlns:p14="http://schemas.microsoft.com/office/powerpoint/2010/main">
    <mc:Choice Requires="p14">
      <p:transition spd="med" p14:dur="700" advClick="0" advTm="27000">
        <p:fade/>
      </p:transition>
    </mc:Choice>
    <mc:Fallback xmlns="">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E8B6-F670-48AD-8B5A-0BF5CCEDB82D}"/>
              </a:ext>
            </a:extLst>
          </p:cNvPr>
          <p:cNvSpPr>
            <a:spLocks noGrp="1"/>
          </p:cNvSpPr>
          <p:nvPr>
            <p:ph type="title"/>
          </p:nvPr>
        </p:nvSpPr>
        <p:spPr/>
        <p:txBody>
          <a:bodyPr/>
          <a:lstStyle/>
          <a:p>
            <a:r>
              <a:rPr lang="en-US" cap="none" dirty="0">
                <a:latin typeface="Candara" panose="020E0502030303020204" pitchFamily="34" charset="0"/>
              </a:rPr>
              <a:t>1934-Present, National Folk Festival</a:t>
            </a:r>
          </a:p>
        </p:txBody>
      </p:sp>
      <p:sp>
        <p:nvSpPr>
          <p:cNvPr id="3" name="Content Placeholder 2">
            <a:extLst>
              <a:ext uri="{FF2B5EF4-FFF2-40B4-BE49-F238E27FC236}">
                <a16:creationId xmlns:a16="http://schemas.microsoft.com/office/drawing/2014/main" id="{3E3A96AB-0262-4064-94C4-BF7F5205CA1B}"/>
              </a:ext>
            </a:extLst>
          </p:cNvPr>
          <p:cNvSpPr>
            <a:spLocks noGrp="1"/>
          </p:cNvSpPr>
          <p:nvPr>
            <p:ph sz="quarter" idx="13"/>
          </p:nvPr>
        </p:nvSpPr>
        <p:spPr>
          <a:xfrm>
            <a:off x="316871" y="1940913"/>
            <a:ext cx="5278171" cy="4021586"/>
          </a:xfrm>
        </p:spPr>
        <p:txBody>
          <a:bodyPr/>
          <a:lstStyle/>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National Folk Festival founded in St. Louis, MO 1934</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Popular Folk Festival headliner Appalachian String Band </a:t>
            </a:r>
            <a:r>
              <a:rPr lang="en-US" sz="2400" i="1" dirty="0">
                <a:latin typeface="Cambria" panose="02040503050406030204" pitchFamily="18" charset="0"/>
                <a:ea typeface="Cambria" panose="02040503050406030204" pitchFamily="18" charset="0"/>
              </a:rPr>
              <a:t>Martin, </a:t>
            </a:r>
            <a:r>
              <a:rPr lang="en-US" sz="2400" i="1" dirty="0" err="1">
                <a:latin typeface="Cambria" panose="02040503050406030204" pitchFamily="18" charset="0"/>
                <a:ea typeface="Cambria" panose="02040503050406030204" pitchFamily="18" charset="0"/>
              </a:rPr>
              <a:t>Bogan</a:t>
            </a:r>
            <a:r>
              <a:rPr lang="en-US" sz="2400" i="1" dirty="0">
                <a:latin typeface="Cambria" panose="02040503050406030204" pitchFamily="18" charset="0"/>
                <a:ea typeface="Cambria" panose="02040503050406030204" pitchFamily="18" charset="0"/>
              </a:rPr>
              <a:t> and Armstrong, </a:t>
            </a:r>
            <a:r>
              <a:rPr lang="en-US" sz="2400" dirty="0">
                <a:latin typeface="Cambria" panose="02040503050406030204" pitchFamily="18" charset="0"/>
                <a:ea typeface="Cambria" panose="02040503050406030204" pitchFamily="18" charset="0"/>
              </a:rPr>
              <a:t>Knoxville, TN</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The men met in 1930 in Knoxville, Tennessee, then a gathering place for street musicians and string bands. </a:t>
            </a:r>
            <a:endParaRPr lang="en-US" sz="2400" i="1" dirty="0">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609BF4C2-04F2-4DCE-A649-DCE58743051D}"/>
              </a:ext>
            </a:extLst>
          </p:cNvPr>
          <p:cNvGrpSpPr/>
          <p:nvPr/>
        </p:nvGrpSpPr>
        <p:grpSpPr>
          <a:xfrm>
            <a:off x="5985882" y="2063675"/>
            <a:ext cx="6206118" cy="3817440"/>
            <a:chOff x="5985882" y="2063675"/>
            <a:chExt cx="6206118" cy="3817440"/>
          </a:xfrm>
        </p:grpSpPr>
        <p:pic>
          <p:nvPicPr>
            <p:cNvPr id="8" name="Picture 7">
              <a:extLst>
                <a:ext uri="{FF2B5EF4-FFF2-40B4-BE49-F238E27FC236}">
                  <a16:creationId xmlns:a16="http://schemas.microsoft.com/office/drawing/2014/main" id="{2A8C8AD7-7CB4-4D8D-94ED-735124CBCD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85883" y="2063675"/>
              <a:ext cx="6206117" cy="3049415"/>
            </a:xfrm>
            <a:prstGeom prst="rect">
              <a:avLst/>
            </a:prstGeom>
          </p:spPr>
        </p:pic>
        <p:sp>
          <p:nvSpPr>
            <p:cNvPr id="10" name="TextBox 9">
              <a:extLst>
                <a:ext uri="{FF2B5EF4-FFF2-40B4-BE49-F238E27FC236}">
                  <a16:creationId xmlns:a16="http://schemas.microsoft.com/office/drawing/2014/main" id="{1CF37292-6550-44C4-B16B-6F0F56A11E22}"/>
                </a:ext>
              </a:extLst>
            </p:cNvPr>
            <p:cNvSpPr txBox="1"/>
            <p:nvPr/>
          </p:nvSpPr>
          <p:spPr>
            <a:xfrm>
              <a:off x="5985882" y="5142451"/>
              <a:ext cx="6206118" cy="738664"/>
            </a:xfrm>
            <a:prstGeom prst="rect">
              <a:avLst/>
            </a:prstGeom>
            <a:noFill/>
          </p:spPr>
          <p:txBody>
            <a:bodyPr wrap="square" rtlCol="0">
              <a:spAutoFit/>
            </a:bodyPr>
            <a:lstStyle/>
            <a:p>
              <a:r>
                <a:rPr lang="en-US" sz="1400" b="0" i="0" dirty="0">
                  <a:effectLst/>
                  <a:latin typeface="Candara" panose="020E0502030303020204" pitchFamily="34" charset="0"/>
                </a:rPr>
                <a:t>1974 National Folk Festival - Carl Martin, Big Stone Gap, VA on guitar and mandolin; Ted </a:t>
              </a:r>
              <a:r>
                <a:rPr lang="en-US" sz="1400" b="0" i="0" dirty="0" err="1">
                  <a:effectLst/>
                  <a:latin typeface="Candara" panose="020E0502030303020204" pitchFamily="34" charset="0"/>
                </a:rPr>
                <a:t>Bogan</a:t>
              </a:r>
              <a:r>
                <a:rPr lang="en-US" sz="1400" b="0" i="0" dirty="0">
                  <a:effectLst/>
                  <a:latin typeface="Candara" panose="020E0502030303020204" pitchFamily="34" charset="0"/>
                </a:rPr>
                <a:t>, Spartanburg, SC on sock-style rhythm guitar; Howard Armstrong, Dayton, TN on fiddle and mandolin, and Howard’s son Tom on bass.</a:t>
              </a:r>
              <a:endParaRPr lang="en-US" sz="1400" dirty="0">
                <a:latin typeface="Candara" panose="020E0502030303020204" pitchFamily="34" charset="0"/>
              </a:endParaRPr>
            </a:p>
          </p:txBody>
        </p:sp>
      </p:grpSp>
      <p:pic>
        <p:nvPicPr>
          <p:cNvPr id="7" name="06 - Summertime">
            <a:hlinkClick r:id="" action="ppaction://media"/>
            <a:extLst>
              <a:ext uri="{FF2B5EF4-FFF2-40B4-BE49-F238E27FC236}">
                <a16:creationId xmlns:a16="http://schemas.microsoft.com/office/drawing/2014/main" id="{E9EBE653-9558-47D6-8DE2-0F89A2A145BB}"/>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5"/>
          <a:stretch>
            <a:fillRect/>
          </a:stretch>
        </p:blipFill>
        <p:spPr>
          <a:xfrm>
            <a:off x="9748713" y="522818"/>
            <a:ext cx="609600" cy="609600"/>
          </a:xfrm>
          <a:prstGeom prst="rect">
            <a:avLst/>
          </a:prstGeom>
        </p:spPr>
      </p:pic>
    </p:spTree>
    <p:extLst>
      <p:ext uri="{BB962C8B-B14F-4D97-AF65-F5344CB8AC3E}">
        <p14:creationId xmlns:p14="http://schemas.microsoft.com/office/powerpoint/2010/main" val="880411685"/>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A7B9-4DBE-4694-8254-0A8078246411}"/>
              </a:ext>
            </a:extLst>
          </p:cNvPr>
          <p:cNvSpPr>
            <a:spLocks noGrp="1"/>
          </p:cNvSpPr>
          <p:nvPr>
            <p:ph type="title"/>
          </p:nvPr>
        </p:nvSpPr>
        <p:spPr/>
        <p:txBody>
          <a:bodyPr/>
          <a:lstStyle/>
          <a:p>
            <a:r>
              <a:rPr lang="en-US" cap="none" dirty="0">
                <a:latin typeface="Candara" panose="020E0502030303020204" pitchFamily="34" charset="0"/>
              </a:rPr>
              <a:t>Music of the Day</a:t>
            </a:r>
          </a:p>
        </p:txBody>
      </p:sp>
      <p:sp>
        <p:nvSpPr>
          <p:cNvPr id="3" name="Content Placeholder 2">
            <a:extLst>
              <a:ext uri="{FF2B5EF4-FFF2-40B4-BE49-F238E27FC236}">
                <a16:creationId xmlns:a16="http://schemas.microsoft.com/office/drawing/2014/main" id="{F027A0E9-17BA-430E-B6F3-D5EBCC73D94B}"/>
              </a:ext>
            </a:extLst>
          </p:cNvPr>
          <p:cNvSpPr>
            <a:spLocks noGrp="1"/>
          </p:cNvSpPr>
          <p:nvPr>
            <p:ph sz="quarter" idx="13"/>
          </p:nvPr>
        </p:nvSpPr>
        <p:spPr>
          <a:xfrm>
            <a:off x="479910" y="2149558"/>
            <a:ext cx="5496329" cy="4021586"/>
          </a:xfrm>
        </p:spPr>
        <p:txBody>
          <a:bodyPr/>
          <a:lstStyle/>
          <a:p>
            <a:pPr algn="ctr">
              <a:lnSpc>
                <a:spcPct val="108000"/>
              </a:lnSpc>
              <a:spcBef>
                <a:spcPts val="600"/>
              </a:spcBef>
            </a:pPr>
            <a:r>
              <a:rPr lang="en-US" sz="2800" i="1" dirty="0">
                <a:latin typeface="Cambria" panose="02040503050406030204" pitchFamily="18" charset="0"/>
                <a:ea typeface="Cambria" panose="02040503050406030204" pitchFamily="18" charset="0"/>
              </a:rPr>
              <a:t>Blues, Jazz, Ragtime</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Bessie Smith (1894-1937) “Empress of the Blues,” Chattanooga, TN</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W. C. Handy “Father of the Blues,” (1873-1958), Memphis, TN</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Gertrude </a:t>
            </a:r>
            <a:r>
              <a:rPr lang="en-US" sz="2400" b="0" i="0" dirty="0" err="1">
                <a:effectLst/>
                <a:latin typeface="Cambria" panose="02040503050406030204" pitchFamily="18" charset="0"/>
                <a:ea typeface="Cambria" panose="02040503050406030204" pitchFamily="18" charset="0"/>
              </a:rPr>
              <a:t>Pridgett</a:t>
            </a:r>
            <a:r>
              <a:rPr lang="en-US" sz="2400" b="0" i="0" dirty="0">
                <a:effectLst/>
                <a:latin typeface="Cambria" panose="02040503050406030204" pitchFamily="18" charset="0"/>
                <a:ea typeface="Cambria" panose="02040503050406030204" pitchFamily="18" charset="0"/>
              </a:rPr>
              <a:t> aka </a:t>
            </a:r>
            <a:r>
              <a:rPr lang="en-US" sz="2400" dirty="0">
                <a:latin typeface="Cambria" panose="02040503050406030204" pitchFamily="18" charset="0"/>
                <a:ea typeface="Cambria" panose="02040503050406030204" pitchFamily="18" charset="0"/>
              </a:rPr>
              <a:t>“Ma Rainey” (1886-1939), Columbus, GA</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Billie Holiday aka “Lady Day” (1915-1959), Philadelphia, PA</a:t>
            </a:r>
          </a:p>
        </p:txBody>
      </p:sp>
      <p:pic>
        <p:nvPicPr>
          <p:cNvPr id="5" name="Picture 4">
            <a:extLst>
              <a:ext uri="{FF2B5EF4-FFF2-40B4-BE49-F238E27FC236}">
                <a16:creationId xmlns:a16="http://schemas.microsoft.com/office/drawing/2014/main" id="{4716237A-43FA-4364-942D-4C0BE64EE9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1177" y="680354"/>
            <a:ext cx="2123183" cy="2653979"/>
          </a:xfrm>
          <a:prstGeom prst="rect">
            <a:avLst/>
          </a:prstGeom>
        </p:spPr>
      </p:pic>
      <p:pic>
        <p:nvPicPr>
          <p:cNvPr id="7" name="Picture 6">
            <a:extLst>
              <a:ext uri="{FF2B5EF4-FFF2-40B4-BE49-F238E27FC236}">
                <a16:creationId xmlns:a16="http://schemas.microsoft.com/office/drawing/2014/main" id="{72F5B806-D918-4848-946C-4FBF2F9D22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17471" y="680354"/>
            <a:ext cx="2123183" cy="2653979"/>
          </a:xfrm>
          <a:prstGeom prst="rect">
            <a:avLst/>
          </a:prstGeom>
        </p:spPr>
      </p:pic>
      <p:pic>
        <p:nvPicPr>
          <p:cNvPr id="9" name="Picture 8">
            <a:extLst>
              <a:ext uri="{FF2B5EF4-FFF2-40B4-BE49-F238E27FC236}">
                <a16:creationId xmlns:a16="http://schemas.microsoft.com/office/drawing/2014/main" id="{ECF408B0-51DE-4BC1-9F16-5F27FA21C9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6550" y="3753582"/>
            <a:ext cx="2123183" cy="2653979"/>
          </a:xfrm>
          <a:prstGeom prst="rect">
            <a:avLst/>
          </a:prstGeom>
        </p:spPr>
      </p:pic>
      <p:pic>
        <p:nvPicPr>
          <p:cNvPr id="11" name="Picture 10">
            <a:extLst>
              <a:ext uri="{FF2B5EF4-FFF2-40B4-BE49-F238E27FC236}">
                <a16:creationId xmlns:a16="http://schemas.microsoft.com/office/drawing/2014/main" id="{29E42C7C-F8BE-418D-8C3B-205BBD2DFA5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514"/>
          <a:stretch/>
        </p:blipFill>
        <p:spPr>
          <a:xfrm>
            <a:off x="9517469" y="3753581"/>
            <a:ext cx="2123183" cy="2653979"/>
          </a:xfrm>
          <a:prstGeom prst="rect">
            <a:avLst/>
          </a:prstGeom>
        </p:spPr>
      </p:pic>
      <p:sp>
        <p:nvSpPr>
          <p:cNvPr id="13" name="TextBox 12">
            <a:extLst>
              <a:ext uri="{FF2B5EF4-FFF2-40B4-BE49-F238E27FC236}">
                <a16:creationId xmlns:a16="http://schemas.microsoft.com/office/drawing/2014/main" id="{D37C79B8-C92C-42BA-9FEE-533FC2A65AEA}"/>
              </a:ext>
            </a:extLst>
          </p:cNvPr>
          <p:cNvSpPr txBox="1"/>
          <p:nvPr/>
        </p:nvSpPr>
        <p:spPr>
          <a:xfrm>
            <a:off x="9426974" y="3365626"/>
            <a:ext cx="2304175" cy="276999"/>
          </a:xfrm>
          <a:prstGeom prst="rect">
            <a:avLst/>
          </a:prstGeom>
          <a:noFill/>
        </p:spPr>
        <p:txBody>
          <a:bodyPr wrap="square" rtlCol="0">
            <a:spAutoFit/>
          </a:bodyPr>
          <a:lstStyle/>
          <a:p>
            <a:pPr algn="ctr"/>
            <a:r>
              <a:rPr lang="en-US" sz="1200" dirty="0">
                <a:latin typeface="Open Sans"/>
              </a:rPr>
              <a:t>“Ma Rainey”</a:t>
            </a:r>
          </a:p>
        </p:txBody>
      </p:sp>
      <p:sp>
        <p:nvSpPr>
          <p:cNvPr id="14" name="TextBox 13">
            <a:extLst>
              <a:ext uri="{FF2B5EF4-FFF2-40B4-BE49-F238E27FC236}">
                <a16:creationId xmlns:a16="http://schemas.microsoft.com/office/drawing/2014/main" id="{F9962929-9411-4AFB-BCEA-8A8D9C181D93}"/>
              </a:ext>
            </a:extLst>
          </p:cNvPr>
          <p:cNvSpPr txBox="1"/>
          <p:nvPr/>
        </p:nvSpPr>
        <p:spPr>
          <a:xfrm>
            <a:off x="6096000" y="3365626"/>
            <a:ext cx="2793535" cy="276999"/>
          </a:xfrm>
          <a:prstGeom prst="rect">
            <a:avLst/>
          </a:prstGeom>
          <a:noFill/>
        </p:spPr>
        <p:txBody>
          <a:bodyPr wrap="square" rtlCol="0">
            <a:spAutoFit/>
          </a:bodyPr>
          <a:lstStyle/>
          <a:p>
            <a:pPr algn="ctr"/>
            <a:r>
              <a:rPr lang="en-US" sz="1200" dirty="0">
                <a:latin typeface="Open Sans"/>
              </a:rPr>
              <a:t>Bessie Smith</a:t>
            </a:r>
          </a:p>
        </p:txBody>
      </p:sp>
      <p:sp>
        <p:nvSpPr>
          <p:cNvPr id="15" name="TextBox 14">
            <a:extLst>
              <a:ext uri="{FF2B5EF4-FFF2-40B4-BE49-F238E27FC236}">
                <a16:creationId xmlns:a16="http://schemas.microsoft.com/office/drawing/2014/main" id="{42492FC0-79EE-4C36-A8A0-CAB0F2B47E39}"/>
              </a:ext>
            </a:extLst>
          </p:cNvPr>
          <p:cNvSpPr txBox="1"/>
          <p:nvPr/>
        </p:nvSpPr>
        <p:spPr>
          <a:xfrm>
            <a:off x="9517469" y="6426346"/>
            <a:ext cx="2123183" cy="276999"/>
          </a:xfrm>
          <a:prstGeom prst="rect">
            <a:avLst/>
          </a:prstGeom>
          <a:noFill/>
        </p:spPr>
        <p:txBody>
          <a:bodyPr wrap="square" rtlCol="0">
            <a:spAutoFit/>
          </a:bodyPr>
          <a:lstStyle/>
          <a:p>
            <a:pPr algn="ctr"/>
            <a:r>
              <a:rPr lang="en-US" sz="1200" dirty="0">
                <a:latin typeface="Open Sans"/>
              </a:rPr>
              <a:t>Billie Holiday</a:t>
            </a:r>
          </a:p>
        </p:txBody>
      </p:sp>
      <p:sp>
        <p:nvSpPr>
          <p:cNvPr id="16" name="TextBox 15">
            <a:extLst>
              <a:ext uri="{FF2B5EF4-FFF2-40B4-BE49-F238E27FC236}">
                <a16:creationId xmlns:a16="http://schemas.microsoft.com/office/drawing/2014/main" id="{2232D952-55A2-43FD-8387-B9B048A3DA58}"/>
              </a:ext>
            </a:extLst>
          </p:cNvPr>
          <p:cNvSpPr txBox="1"/>
          <p:nvPr/>
        </p:nvSpPr>
        <p:spPr>
          <a:xfrm>
            <a:off x="6426550" y="6426347"/>
            <a:ext cx="2123183" cy="276999"/>
          </a:xfrm>
          <a:prstGeom prst="rect">
            <a:avLst/>
          </a:prstGeom>
          <a:noFill/>
        </p:spPr>
        <p:txBody>
          <a:bodyPr wrap="square" rtlCol="0">
            <a:spAutoFit/>
          </a:bodyPr>
          <a:lstStyle/>
          <a:p>
            <a:pPr algn="ctr"/>
            <a:r>
              <a:rPr lang="en-US" sz="1200" dirty="0">
                <a:latin typeface="Open Sans"/>
              </a:rPr>
              <a:t>W. C. Handy</a:t>
            </a:r>
          </a:p>
        </p:txBody>
      </p:sp>
    </p:spTree>
    <p:extLst>
      <p:ext uri="{BB962C8B-B14F-4D97-AF65-F5344CB8AC3E}">
        <p14:creationId xmlns:p14="http://schemas.microsoft.com/office/powerpoint/2010/main" val="1801451593"/>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620C-2D0A-47AD-8624-5766F30DBC40}"/>
              </a:ext>
            </a:extLst>
          </p:cNvPr>
          <p:cNvSpPr>
            <a:spLocks noGrp="1"/>
          </p:cNvSpPr>
          <p:nvPr>
            <p:ph type="title"/>
          </p:nvPr>
        </p:nvSpPr>
        <p:spPr/>
        <p:txBody>
          <a:bodyPr/>
          <a:lstStyle/>
          <a:p>
            <a:r>
              <a:rPr lang="en-US" cap="none" dirty="0">
                <a:latin typeface="Candara" panose="020E0502030303020204" pitchFamily="34" charset="0"/>
              </a:rPr>
              <a:t>Modern Artists</a:t>
            </a:r>
          </a:p>
        </p:txBody>
      </p:sp>
      <p:sp>
        <p:nvSpPr>
          <p:cNvPr id="3" name="Content Placeholder 2">
            <a:extLst>
              <a:ext uri="{FF2B5EF4-FFF2-40B4-BE49-F238E27FC236}">
                <a16:creationId xmlns:a16="http://schemas.microsoft.com/office/drawing/2014/main" id="{22EE7BD1-C164-4759-B89A-1C6B9B630AC1}"/>
              </a:ext>
            </a:extLst>
          </p:cNvPr>
          <p:cNvSpPr>
            <a:spLocks noGrp="1"/>
          </p:cNvSpPr>
          <p:nvPr>
            <p:ph sz="quarter" idx="13"/>
          </p:nvPr>
        </p:nvSpPr>
        <p:spPr>
          <a:xfrm>
            <a:off x="405615" y="1962491"/>
            <a:ext cx="5796009" cy="4021586"/>
          </a:xfrm>
        </p:spPr>
        <p:txBody>
          <a:bodyPr/>
          <a:lstStyle/>
          <a:p>
            <a:pPr marL="342900" indent="-342900">
              <a:lnSpc>
                <a:spcPct val="108000"/>
              </a:lnSpc>
              <a:spcBef>
                <a:spcPts val="600"/>
              </a:spcBef>
              <a:buFont typeface="Arial" panose="020B0604020202020204" pitchFamily="34" charset="0"/>
              <a:buChar char="•"/>
            </a:pPr>
            <a:r>
              <a:rPr lang="en-US" sz="2400" dirty="0"/>
              <a:t>Nina Simone (1933-2003), birth name Eunice Kathleen </a:t>
            </a:r>
            <a:r>
              <a:rPr lang="en-US" sz="2400" dirty="0" err="1"/>
              <a:t>Waymon</a:t>
            </a:r>
            <a:r>
              <a:rPr lang="en-US" sz="2400" dirty="0"/>
              <a:t>, born in Tryon, NC with today’s population total of about 1600 people. </a:t>
            </a:r>
          </a:p>
          <a:p>
            <a:pPr marL="342900" indent="-342900">
              <a:lnSpc>
                <a:spcPct val="108000"/>
              </a:lnSpc>
              <a:spcBef>
                <a:spcPts val="600"/>
              </a:spcBef>
              <a:buFont typeface="Arial" panose="020B0604020202020204" pitchFamily="34" charset="0"/>
              <a:buChar char="•"/>
            </a:pPr>
            <a:r>
              <a:rPr lang="en-US" sz="2400" dirty="0"/>
              <a:t>Born into a poor family, the sixth of eight children. </a:t>
            </a:r>
            <a:r>
              <a:rPr lang="en-US" sz="2400" dirty="0" err="1"/>
              <a:t>Waymon</a:t>
            </a:r>
            <a:r>
              <a:rPr lang="en-US" sz="2400" dirty="0"/>
              <a:t> (Simone) went on to become one of the world’s most celebrated musical artists, performers, and civil rights activists. </a:t>
            </a:r>
          </a:p>
        </p:txBody>
      </p:sp>
      <p:pic>
        <p:nvPicPr>
          <p:cNvPr id="7" name="Picture 6">
            <a:extLst>
              <a:ext uri="{FF2B5EF4-FFF2-40B4-BE49-F238E27FC236}">
                <a16:creationId xmlns:a16="http://schemas.microsoft.com/office/drawing/2014/main" id="{DA1D41BD-F9A3-4F05-8641-2F73A2CC52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6296585" y="1547440"/>
            <a:ext cx="5895415" cy="4421561"/>
          </a:xfrm>
          <a:prstGeom prst="rect">
            <a:avLst/>
          </a:prstGeom>
        </p:spPr>
      </p:pic>
    </p:spTree>
    <p:extLst>
      <p:ext uri="{BB962C8B-B14F-4D97-AF65-F5344CB8AC3E}">
        <p14:creationId xmlns:p14="http://schemas.microsoft.com/office/powerpoint/2010/main" val="3573581368"/>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7620C-2D0A-47AD-8624-5766F30DBC40}"/>
              </a:ext>
            </a:extLst>
          </p:cNvPr>
          <p:cNvSpPr>
            <a:spLocks noGrp="1"/>
          </p:cNvSpPr>
          <p:nvPr>
            <p:ph type="title"/>
          </p:nvPr>
        </p:nvSpPr>
        <p:spPr/>
        <p:txBody>
          <a:bodyPr/>
          <a:lstStyle/>
          <a:p>
            <a:r>
              <a:rPr lang="en-US" cap="none" dirty="0">
                <a:latin typeface="Candara" panose="020E0502030303020204" pitchFamily="34" charset="0"/>
              </a:rPr>
              <a:t>Modern Artists, cont’d</a:t>
            </a:r>
          </a:p>
        </p:txBody>
      </p:sp>
      <p:sp>
        <p:nvSpPr>
          <p:cNvPr id="3" name="Content Placeholder 2">
            <a:extLst>
              <a:ext uri="{FF2B5EF4-FFF2-40B4-BE49-F238E27FC236}">
                <a16:creationId xmlns:a16="http://schemas.microsoft.com/office/drawing/2014/main" id="{22EE7BD1-C164-4759-B89A-1C6B9B630AC1}"/>
              </a:ext>
            </a:extLst>
          </p:cNvPr>
          <p:cNvSpPr>
            <a:spLocks noGrp="1"/>
          </p:cNvSpPr>
          <p:nvPr>
            <p:ph sz="quarter" idx="13"/>
          </p:nvPr>
        </p:nvSpPr>
        <p:spPr>
          <a:xfrm>
            <a:off x="405615" y="1962491"/>
            <a:ext cx="5796009" cy="4021586"/>
          </a:xfrm>
        </p:spPr>
        <p:txBody>
          <a:bodyPr/>
          <a:lstStyle/>
          <a:p>
            <a:pPr marL="342900" indent="-342900">
              <a:lnSpc>
                <a:spcPct val="108000"/>
              </a:lnSpc>
              <a:spcBef>
                <a:spcPts val="600"/>
              </a:spcBef>
              <a:buFont typeface="Arial" panose="020B0604020202020204" pitchFamily="34" charset="0"/>
              <a:buChar char="•"/>
            </a:pPr>
            <a:r>
              <a:rPr lang="en-US" sz="2400" dirty="0"/>
              <a:t>Bill Withers (1938-2020), born in Slab Fork, West Virginia, a town of about 200 residents. </a:t>
            </a:r>
          </a:p>
          <a:p>
            <a:pPr marL="342900" indent="-342900">
              <a:lnSpc>
                <a:spcPct val="108000"/>
              </a:lnSpc>
              <a:spcBef>
                <a:spcPts val="600"/>
              </a:spcBef>
              <a:buFont typeface="Arial" panose="020B0604020202020204" pitchFamily="34" charset="0"/>
              <a:buChar char="•"/>
            </a:pPr>
            <a:r>
              <a:rPr lang="en-US" sz="2400" dirty="0"/>
              <a:t>The youngest of six children, Withers was raised in nearby coal mining town of Beckley. Withers’ father, a miner, died when Withers was 13. </a:t>
            </a:r>
          </a:p>
          <a:p>
            <a:pPr marL="342900" indent="-342900">
              <a:lnSpc>
                <a:spcPct val="108000"/>
              </a:lnSpc>
              <a:spcBef>
                <a:spcPts val="600"/>
              </a:spcBef>
              <a:buFont typeface="Arial" panose="020B0604020202020204" pitchFamily="34" charset="0"/>
              <a:buChar char="•"/>
            </a:pPr>
            <a:r>
              <a:rPr lang="en-US" sz="2400" dirty="0"/>
              <a:t>At 17, Withers’ enlistment in the U. S. Navy was his ticket out of Appalachia.</a:t>
            </a:r>
          </a:p>
        </p:txBody>
      </p:sp>
      <p:pic>
        <p:nvPicPr>
          <p:cNvPr id="4" name="Picture 3">
            <a:extLst>
              <a:ext uri="{FF2B5EF4-FFF2-40B4-BE49-F238E27FC236}">
                <a16:creationId xmlns:a16="http://schemas.microsoft.com/office/drawing/2014/main" id="{EFFE45EF-FC60-4C96-990F-DCC3F001D8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0633" y="888999"/>
            <a:ext cx="5311367" cy="5311367"/>
          </a:xfrm>
          <a:prstGeom prst="rect">
            <a:avLst/>
          </a:prstGeom>
        </p:spPr>
      </p:pic>
    </p:spTree>
    <p:extLst>
      <p:ext uri="{BB962C8B-B14F-4D97-AF65-F5344CB8AC3E}">
        <p14:creationId xmlns:p14="http://schemas.microsoft.com/office/powerpoint/2010/main" val="2872805654"/>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45B81-3142-4726-B838-B75EB703D757}"/>
              </a:ext>
            </a:extLst>
          </p:cNvPr>
          <p:cNvSpPr>
            <a:spLocks noGrp="1"/>
          </p:cNvSpPr>
          <p:nvPr>
            <p:ph type="title"/>
          </p:nvPr>
        </p:nvSpPr>
        <p:spPr/>
        <p:txBody>
          <a:bodyPr/>
          <a:lstStyle/>
          <a:p>
            <a:r>
              <a:rPr lang="en-US" cap="none" dirty="0">
                <a:latin typeface="Candara" panose="020E0502030303020204" pitchFamily="34" charset="0"/>
              </a:rPr>
              <a:t>New Economic and Social Opportunities</a:t>
            </a:r>
          </a:p>
        </p:txBody>
      </p:sp>
      <p:pic>
        <p:nvPicPr>
          <p:cNvPr id="7" name="Content Placeholder 7">
            <a:extLst>
              <a:ext uri="{FF2B5EF4-FFF2-40B4-BE49-F238E27FC236}">
                <a16:creationId xmlns:a16="http://schemas.microsoft.com/office/drawing/2014/main" id="{6D91A834-9E00-43B4-8B79-0D7071D93632}"/>
              </a:ext>
            </a:extLst>
          </p:cNvPr>
          <p:cNvPicPr>
            <a:picLocks noGrp="1" noChangeAspect="1"/>
          </p:cNvPicPr>
          <p:nvPr>
            <p:ph sz="quarter" idx="13"/>
          </p:nvPr>
        </p:nvPicPr>
        <p:blipFill>
          <a:blip r:embed="rId2"/>
          <a:stretch>
            <a:fillRect/>
          </a:stretch>
        </p:blipFill>
        <p:spPr>
          <a:xfrm>
            <a:off x="6055396" y="1855960"/>
            <a:ext cx="6185024" cy="4113041"/>
          </a:xfrm>
        </p:spPr>
      </p:pic>
      <p:pic>
        <p:nvPicPr>
          <p:cNvPr id="8" name="Picture 7">
            <a:extLst>
              <a:ext uri="{FF2B5EF4-FFF2-40B4-BE49-F238E27FC236}">
                <a16:creationId xmlns:a16="http://schemas.microsoft.com/office/drawing/2014/main" id="{B9084C83-5CD8-4615-8A92-11E881670D42}"/>
              </a:ext>
            </a:extLst>
          </p:cNvPr>
          <p:cNvPicPr>
            <a:picLocks noChangeAspect="1"/>
          </p:cNvPicPr>
          <p:nvPr/>
        </p:nvPicPr>
        <p:blipFill>
          <a:blip r:embed="rId3"/>
          <a:stretch>
            <a:fillRect/>
          </a:stretch>
        </p:blipFill>
        <p:spPr>
          <a:xfrm>
            <a:off x="0" y="1855960"/>
            <a:ext cx="6138868" cy="4113041"/>
          </a:xfrm>
          <a:prstGeom prst="rect">
            <a:avLst/>
          </a:prstGeom>
        </p:spPr>
      </p:pic>
      <p:sp>
        <p:nvSpPr>
          <p:cNvPr id="5" name="TextBox 4">
            <a:extLst>
              <a:ext uri="{FF2B5EF4-FFF2-40B4-BE49-F238E27FC236}">
                <a16:creationId xmlns:a16="http://schemas.microsoft.com/office/drawing/2014/main" id="{B1D38481-EBAC-4B69-B22F-AA09C88955F3}"/>
              </a:ext>
            </a:extLst>
          </p:cNvPr>
          <p:cNvSpPr txBox="1"/>
          <p:nvPr/>
        </p:nvSpPr>
        <p:spPr>
          <a:xfrm>
            <a:off x="0" y="6495923"/>
            <a:ext cx="6096000" cy="276999"/>
          </a:xfrm>
          <a:prstGeom prst="rect">
            <a:avLst/>
          </a:prstGeom>
          <a:noFill/>
        </p:spPr>
        <p:txBody>
          <a:bodyPr wrap="square" rtlCol="0">
            <a:spAutoFit/>
          </a:bodyPr>
          <a:lstStyle/>
          <a:p>
            <a:pPr algn="ctr"/>
            <a:r>
              <a:rPr lang="en-US" sz="1200" dirty="0">
                <a:latin typeface="Candara" panose="020E0502030303020204" pitchFamily="34" charset="0"/>
              </a:rPr>
              <a:t>35. </a:t>
            </a:r>
            <a:r>
              <a:rPr lang="en-US" sz="1200" i="1" dirty="0">
                <a:latin typeface="Candara" panose="020E0502030303020204" pitchFamily="34" charset="0"/>
              </a:rPr>
              <a:t>They left the South in great numbers. They arrived in the North in great numbers. </a:t>
            </a:r>
            <a:r>
              <a:rPr lang="en-US" sz="1200" dirty="0">
                <a:latin typeface="Candara" panose="020E0502030303020204" pitchFamily="34" charset="0"/>
              </a:rPr>
              <a:t>1940-41</a:t>
            </a:r>
          </a:p>
        </p:txBody>
      </p:sp>
      <p:sp>
        <p:nvSpPr>
          <p:cNvPr id="4" name="Rectangle 3">
            <a:extLst>
              <a:ext uri="{FF2B5EF4-FFF2-40B4-BE49-F238E27FC236}">
                <a16:creationId xmlns:a16="http://schemas.microsoft.com/office/drawing/2014/main" id="{D241E1D6-0967-469E-A121-7FFA9A86E7CA}"/>
              </a:ext>
            </a:extLst>
          </p:cNvPr>
          <p:cNvSpPr/>
          <p:nvPr/>
        </p:nvSpPr>
        <p:spPr>
          <a:xfrm>
            <a:off x="6094414" y="6495922"/>
            <a:ext cx="6096000" cy="276999"/>
          </a:xfrm>
          <a:prstGeom prst="rect">
            <a:avLst/>
          </a:prstGeom>
        </p:spPr>
        <p:txBody>
          <a:bodyPr wrap="square">
            <a:spAutoFit/>
          </a:bodyPr>
          <a:lstStyle/>
          <a:p>
            <a:pPr algn="ctr"/>
            <a:r>
              <a:rPr lang="en-US" sz="1200" dirty="0">
                <a:latin typeface="Candara" panose="020E0502030303020204" pitchFamily="34" charset="0"/>
              </a:rPr>
              <a:t>45. </a:t>
            </a:r>
            <a:r>
              <a:rPr lang="en-US" sz="1200" i="1" dirty="0">
                <a:latin typeface="Candara" panose="020E0502030303020204" pitchFamily="34" charset="0"/>
              </a:rPr>
              <a:t>The migrants arrived in Pittsburgh, one of the great industrial centers of the North. </a:t>
            </a:r>
            <a:r>
              <a:rPr lang="en-US" sz="1200" dirty="0">
                <a:latin typeface="Candara" panose="020E0502030303020204" pitchFamily="34" charset="0"/>
              </a:rPr>
              <a:t>1940-41 </a:t>
            </a:r>
            <a:endParaRPr lang="en-US" dirty="0"/>
          </a:p>
        </p:txBody>
      </p:sp>
    </p:spTree>
    <p:extLst>
      <p:ext uri="{BB962C8B-B14F-4D97-AF65-F5344CB8AC3E}">
        <p14:creationId xmlns:p14="http://schemas.microsoft.com/office/powerpoint/2010/main" val="320606913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38EBD-7DEE-427D-AD64-12EF44F59118}"/>
              </a:ext>
            </a:extLst>
          </p:cNvPr>
          <p:cNvSpPr>
            <a:spLocks noGrp="1"/>
          </p:cNvSpPr>
          <p:nvPr>
            <p:ph type="title"/>
          </p:nvPr>
        </p:nvSpPr>
        <p:spPr/>
        <p:txBody>
          <a:bodyPr/>
          <a:lstStyle/>
          <a:p>
            <a:r>
              <a:rPr lang="en-US" cap="none" dirty="0">
                <a:latin typeface="Candara" panose="020E0502030303020204" pitchFamily="34" charset="0"/>
              </a:rPr>
              <a:t>Women in the Labor Market </a:t>
            </a:r>
          </a:p>
        </p:txBody>
      </p:sp>
      <p:sp>
        <p:nvSpPr>
          <p:cNvPr id="3" name="Content Placeholder 2">
            <a:extLst>
              <a:ext uri="{FF2B5EF4-FFF2-40B4-BE49-F238E27FC236}">
                <a16:creationId xmlns:a16="http://schemas.microsoft.com/office/drawing/2014/main" id="{473490C1-D9B0-4AC9-8B54-16DF3EEA8695}"/>
              </a:ext>
            </a:extLst>
          </p:cNvPr>
          <p:cNvSpPr>
            <a:spLocks noGrp="1"/>
          </p:cNvSpPr>
          <p:nvPr>
            <p:ph sz="quarter" idx="13"/>
          </p:nvPr>
        </p:nvSpPr>
        <p:spPr>
          <a:xfrm>
            <a:off x="695326" y="1940913"/>
            <a:ext cx="5186410" cy="4021586"/>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georgia" panose="02040502050405020303" pitchFamily="18" charset="0"/>
              </a:rPr>
              <a:t>The “mine wars” in Mingo and Logan counties, West Virginia from 1919 to 1921 produced the largest armed confrontation in U.S. labor history. </a:t>
            </a:r>
          </a:p>
          <a:p>
            <a:pPr marL="342900" indent="-342900">
              <a:lnSpc>
                <a:spcPct val="108000"/>
              </a:lnSpc>
              <a:spcBef>
                <a:spcPts val="600"/>
              </a:spcBef>
              <a:buFont typeface="Arial" panose="020B0604020202020204" pitchFamily="34" charset="0"/>
              <a:buChar char="•"/>
            </a:pPr>
            <a:r>
              <a:rPr lang="en-US" sz="2400" b="0" i="0" dirty="0">
                <a:effectLst/>
                <a:latin typeface="georgia" panose="02040502050405020303" pitchFamily="18" charset="0"/>
              </a:rPr>
              <a:t>Logan County Sheriff Don Chaffin was paid $32,700 a year (worth about $400,000 today) by mine owners to keep out union organizers.</a:t>
            </a:r>
            <a:endParaRPr lang="en-US" dirty="0"/>
          </a:p>
        </p:txBody>
      </p:sp>
      <p:pic>
        <p:nvPicPr>
          <p:cNvPr id="8" name="Picture 7">
            <a:extLst>
              <a:ext uri="{FF2B5EF4-FFF2-40B4-BE49-F238E27FC236}">
                <a16:creationId xmlns:a16="http://schemas.microsoft.com/office/drawing/2014/main" id="{09BF40D9-31DF-4357-BC2E-99E5EEADC9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0265" y="1628916"/>
            <a:ext cx="5881735" cy="4780077"/>
          </a:xfrm>
          <a:prstGeom prst="rect">
            <a:avLst/>
          </a:prstGeom>
        </p:spPr>
      </p:pic>
      <p:sp>
        <p:nvSpPr>
          <p:cNvPr id="10" name="TextBox 9">
            <a:extLst>
              <a:ext uri="{FF2B5EF4-FFF2-40B4-BE49-F238E27FC236}">
                <a16:creationId xmlns:a16="http://schemas.microsoft.com/office/drawing/2014/main" id="{3EB84521-27B7-4CEE-AE3D-1814D2AF9130}"/>
              </a:ext>
            </a:extLst>
          </p:cNvPr>
          <p:cNvSpPr txBox="1"/>
          <p:nvPr/>
        </p:nvSpPr>
        <p:spPr>
          <a:xfrm>
            <a:off x="7749469" y="6408993"/>
            <a:ext cx="4442531" cy="276999"/>
          </a:xfrm>
          <a:prstGeom prst="rect">
            <a:avLst/>
          </a:prstGeom>
          <a:noFill/>
        </p:spPr>
        <p:txBody>
          <a:bodyPr wrap="square" rtlCol="0">
            <a:spAutoFit/>
          </a:bodyPr>
          <a:lstStyle/>
          <a:p>
            <a:pPr algn="r"/>
            <a:r>
              <a:rPr lang="en-US" sz="1200" dirty="0">
                <a:latin typeface="Candara" panose="020E0502030303020204" pitchFamily="34" charset="0"/>
                <a:ea typeface="Cambria" panose="02040503050406030204" pitchFamily="18" charset="0"/>
              </a:rPr>
              <a:t>1943 Track Women, Baltimore &amp; Ohio RR</a:t>
            </a:r>
          </a:p>
        </p:txBody>
      </p:sp>
    </p:spTree>
    <p:extLst>
      <p:ext uri="{BB962C8B-B14F-4D97-AF65-F5344CB8AC3E}">
        <p14:creationId xmlns:p14="http://schemas.microsoft.com/office/powerpoint/2010/main" val="3687052022"/>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47C04-FB8E-496B-88B6-674A727CB92A}"/>
              </a:ext>
            </a:extLst>
          </p:cNvPr>
          <p:cNvSpPr>
            <a:spLocks noGrp="1"/>
          </p:cNvSpPr>
          <p:nvPr>
            <p:ph type="title"/>
          </p:nvPr>
        </p:nvSpPr>
        <p:spPr/>
        <p:txBody>
          <a:bodyPr/>
          <a:lstStyle/>
          <a:p>
            <a:r>
              <a:rPr lang="en-US" cap="none" dirty="0">
                <a:latin typeface="Candara" panose="020E0502030303020204" pitchFamily="34" charset="0"/>
              </a:rPr>
              <a:t>Labor Wars</a:t>
            </a:r>
          </a:p>
        </p:txBody>
      </p:sp>
      <p:sp>
        <p:nvSpPr>
          <p:cNvPr id="3" name="Content Placeholder 2">
            <a:extLst>
              <a:ext uri="{FF2B5EF4-FFF2-40B4-BE49-F238E27FC236}">
                <a16:creationId xmlns:a16="http://schemas.microsoft.com/office/drawing/2014/main" id="{74D3CCF1-2281-4C94-85D1-6BC9E33B3D6B}"/>
              </a:ext>
            </a:extLst>
          </p:cNvPr>
          <p:cNvSpPr>
            <a:spLocks noGrp="1"/>
          </p:cNvSpPr>
          <p:nvPr>
            <p:ph sz="quarter" idx="13"/>
          </p:nvPr>
        </p:nvSpPr>
        <p:spPr>
          <a:xfrm>
            <a:off x="278867" y="1940913"/>
            <a:ext cx="6058559" cy="4021586"/>
          </a:xfrm>
        </p:spPr>
        <p:txBody>
          <a:bodyPr/>
          <a:lstStyle/>
          <a:p>
            <a:pPr marL="342900" indent="-342900" algn="l" fontAlgn="base">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By 1930 there were over 55,000 Black coal miners, which made up 53% of Alabama’s coal diggers.</a:t>
            </a:r>
          </a:p>
          <a:p>
            <a:pPr marL="342900" indent="-342900" algn="l" fontAlgn="base">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By the </a:t>
            </a:r>
            <a:r>
              <a:rPr lang="en-US" sz="2200" b="0" i="0" dirty="0">
                <a:effectLst/>
                <a:latin typeface="Cambria" panose="02040503050406030204" pitchFamily="18" charset="0"/>
                <a:ea typeface="Cambria" panose="02040503050406030204" pitchFamily="18" charset="0"/>
              </a:rPr>
              <a:t>1930s, 22,000 African Americans were employed in West Virginia coal mines. </a:t>
            </a:r>
          </a:p>
          <a:p>
            <a:pPr marL="342900" indent="-342900" algn="l" fontAlgn="base">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Black and white coal miners fought side-by-side in Appalachian coal mining wars and union organizing efforts. </a:t>
            </a:r>
          </a:p>
          <a:p>
            <a:pPr marL="342900" indent="-342900" algn="l" fontAlgn="base">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Industrial growth drew black Appalachians from the region and mining, to the North.</a:t>
            </a:r>
            <a:endParaRPr lang="en-US" sz="2200" b="0" i="0" dirty="0">
              <a:effectLst/>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48E694D5-3931-4F34-8D5B-0113E1DC45FF}"/>
              </a:ext>
            </a:extLst>
          </p:cNvPr>
          <p:cNvPicPr>
            <a:picLocks noChangeAspect="1"/>
          </p:cNvPicPr>
          <p:nvPr/>
        </p:nvPicPr>
        <p:blipFill>
          <a:blip r:embed="rId2"/>
          <a:stretch>
            <a:fillRect/>
          </a:stretch>
        </p:blipFill>
        <p:spPr>
          <a:xfrm>
            <a:off x="6562413" y="1940913"/>
            <a:ext cx="5629587" cy="3771823"/>
          </a:xfrm>
          <a:prstGeom prst="rect">
            <a:avLst/>
          </a:prstGeom>
        </p:spPr>
      </p:pic>
      <p:sp>
        <p:nvSpPr>
          <p:cNvPr id="4" name="Rectangle 3">
            <a:extLst>
              <a:ext uri="{FF2B5EF4-FFF2-40B4-BE49-F238E27FC236}">
                <a16:creationId xmlns:a16="http://schemas.microsoft.com/office/drawing/2014/main" id="{CD329E63-A206-4972-830B-B2226752527B}"/>
              </a:ext>
            </a:extLst>
          </p:cNvPr>
          <p:cNvSpPr/>
          <p:nvPr/>
        </p:nvSpPr>
        <p:spPr>
          <a:xfrm>
            <a:off x="9096281" y="5718055"/>
            <a:ext cx="3095719" cy="276999"/>
          </a:xfrm>
          <a:prstGeom prst="rect">
            <a:avLst/>
          </a:prstGeom>
        </p:spPr>
        <p:txBody>
          <a:bodyPr wrap="none">
            <a:spAutoFit/>
          </a:bodyPr>
          <a:lstStyle/>
          <a:p>
            <a:pPr algn="ctr"/>
            <a:r>
              <a:rPr lang="en-US" sz="1200" dirty="0">
                <a:latin typeface="Candara" panose="020E0502030303020204" pitchFamily="34" charset="0"/>
              </a:rPr>
              <a:t>38. </a:t>
            </a:r>
            <a:r>
              <a:rPr lang="en-US" sz="1200" i="1" dirty="0">
                <a:latin typeface="Candara" panose="020E0502030303020204" pitchFamily="34" charset="0"/>
              </a:rPr>
              <a:t>They also worked on the railroads. </a:t>
            </a:r>
            <a:r>
              <a:rPr lang="en-US" sz="1200" dirty="0">
                <a:latin typeface="Candara" panose="020E0502030303020204" pitchFamily="34" charset="0"/>
              </a:rPr>
              <a:t>1940-41</a:t>
            </a:r>
            <a:endParaRPr lang="en-US" sz="1200" i="1" dirty="0">
              <a:latin typeface="Candara" panose="020E0502030303020204" pitchFamily="34" charset="0"/>
            </a:endParaRPr>
          </a:p>
        </p:txBody>
      </p:sp>
    </p:spTree>
    <p:extLst>
      <p:ext uri="{BB962C8B-B14F-4D97-AF65-F5344CB8AC3E}">
        <p14:creationId xmlns:p14="http://schemas.microsoft.com/office/powerpoint/2010/main" val="4019507697"/>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C3A2-4290-47F1-902F-EE41623DA794}"/>
              </a:ext>
            </a:extLst>
          </p:cNvPr>
          <p:cNvSpPr>
            <a:spLocks noGrp="1"/>
          </p:cNvSpPr>
          <p:nvPr>
            <p:ph type="title"/>
          </p:nvPr>
        </p:nvSpPr>
        <p:spPr/>
        <p:txBody>
          <a:bodyPr/>
          <a:lstStyle/>
          <a:p>
            <a:r>
              <a:rPr lang="en-US" cap="none" dirty="0">
                <a:latin typeface="Candara" panose="020E0502030303020204" pitchFamily="34" charset="0"/>
              </a:rPr>
              <a:t>Birth of Urban Reformers</a:t>
            </a:r>
          </a:p>
        </p:txBody>
      </p:sp>
      <p:pic>
        <p:nvPicPr>
          <p:cNvPr id="7" name="Content Placeholder 11">
            <a:extLst>
              <a:ext uri="{FF2B5EF4-FFF2-40B4-BE49-F238E27FC236}">
                <a16:creationId xmlns:a16="http://schemas.microsoft.com/office/drawing/2014/main" id="{ECF0C133-9055-47E0-AF9A-539BA0A3E6A6}"/>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107703" y="1733284"/>
            <a:ext cx="6084297" cy="4522661"/>
          </a:xfrm>
        </p:spPr>
      </p:pic>
      <p:sp>
        <p:nvSpPr>
          <p:cNvPr id="4" name="TextBox 3">
            <a:extLst>
              <a:ext uri="{FF2B5EF4-FFF2-40B4-BE49-F238E27FC236}">
                <a16:creationId xmlns:a16="http://schemas.microsoft.com/office/drawing/2014/main" id="{2C26C9EB-F4AD-4B3A-9FA5-A9DDA3E213CE}"/>
              </a:ext>
            </a:extLst>
          </p:cNvPr>
          <p:cNvSpPr txBox="1"/>
          <p:nvPr/>
        </p:nvSpPr>
        <p:spPr>
          <a:xfrm>
            <a:off x="320441" y="1692477"/>
            <a:ext cx="5682006" cy="4604274"/>
          </a:xfrm>
          <a:prstGeom prst="rect">
            <a:avLst/>
          </a:prstGeom>
          <a:noFill/>
        </p:spPr>
        <p:txBody>
          <a:bodyPr wrap="square" rtlCol="0">
            <a:spAutoFit/>
          </a:bodyPr>
          <a:lstStyle/>
          <a:p>
            <a:pPr marL="285750" indent="-28575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Newcomers to cities were oppressed by overcrowding, poverty, slums, and crime.</a:t>
            </a:r>
          </a:p>
          <a:p>
            <a:pPr marL="285750" indent="-28575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Social conditions gave birth to a new generation of black reformers.</a:t>
            </a:r>
          </a:p>
          <a:p>
            <a:pPr marL="285750" indent="-28575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By 1913, African Americans supported 100 orphanages in the United States, had established “law and order” leagues to curb crime and regulate saloons, and  established social organizations to aid black education, healthcare, housing.</a:t>
            </a:r>
          </a:p>
        </p:txBody>
      </p:sp>
    </p:spTree>
    <p:extLst>
      <p:ext uri="{BB962C8B-B14F-4D97-AF65-F5344CB8AC3E}">
        <p14:creationId xmlns:p14="http://schemas.microsoft.com/office/powerpoint/2010/main" val="1694292289"/>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09BF0-5B42-4CBF-9AEC-65E9494D35C9}"/>
              </a:ext>
            </a:extLst>
          </p:cNvPr>
          <p:cNvSpPr>
            <a:spLocks noGrp="1"/>
          </p:cNvSpPr>
          <p:nvPr>
            <p:ph type="title"/>
          </p:nvPr>
        </p:nvSpPr>
        <p:spPr/>
        <p:txBody>
          <a:bodyPr/>
          <a:lstStyle/>
          <a:p>
            <a:r>
              <a:rPr lang="en-US" cap="none" dirty="0">
                <a:latin typeface="Candara" panose="020E0502030303020204" pitchFamily="34" charset="0"/>
              </a:rPr>
              <a:t>National Council of Negro Women</a:t>
            </a:r>
          </a:p>
        </p:txBody>
      </p:sp>
      <p:sp>
        <p:nvSpPr>
          <p:cNvPr id="3" name="Content Placeholder 2">
            <a:extLst>
              <a:ext uri="{FF2B5EF4-FFF2-40B4-BE49-F238E27FC236}">
                <a16:creationId xmlns:a16="http://schemas.microsoft.com/office/drawing/2014/main" id="{9ECE8E23-27BA-4CEE-BA99-83C53C292332}"/>
              </a:ext>
            </a:extLst>
          </p:cNvPr>
          <p:cNvSpPr>
            <a:spLocks noGrp="1"/>
          </p:cNvSpPr>
          <p:nvPr>
            <p:ph sz="quarter" idx="13"/>
          </p:nvPr>
        </p:nvSpPr>
        <p:spPr>
          <a:xfrm>
            <a:off x="253497" y="1940912"/>
            <a:ext cx="6536602" cy="4595689"/>
          </a:xfrm>
        </p:spPr>
        <p:txBody>
          <a:bodyPr/>
          <a:lstStyle/>
          <a:p>
            <a:pPr marL="342900" indent="-342900">
              <a:lnSpc>
                <a:spcPct val="108000"/>
              </a:lnSpc>
              <a:spcBef>
                <a:spcPts val="600"/>
              </a:spcBef>
              <a:buFont typeface="Arial" panose="020B0604020202020204" pitchFamily="34" charset="0"/>
              <a:buChar char="•"/>
            </a:pPr>
            <a:r>
              <a:rPr lang="en-US" sz="2300" b="0" i="0" dirty="0">
                <a:effectLst/>
                <a:latin typeface="Cambria" panose="02040503050406030204" pitchFamily="18" charset="0"/>
                <a:ea typeface="Cambria" panose="02040503050406030204" pitchFamily="18" charset="0"/>
              </a:rPr>
              <a:t>A nonprofit organization founded in 1935 with the mission to advance the opportunities and the quality of life for African American women</a:t>
            </a:r>
            <a:r>
              <a:rPr lang="en-US" sz="2300" dirty="0">
                <a:latin typeface="Cambria" panose="02040503050406030204" pitchFamily="18" charset="0"/>
                <a:ea typeface="Cambria" panose="02040503050406030204" pitchFamily="18" charset="0"/>
              </a:rPr>
              <a:t>,</a:t>
            </a:r>
            <a:r>
              <a:rPr lang="en-US" sz="2300" b="0" i="0" dirty="0">
                <a:effectLst/>
                <a:latin typeface="Cambria" panose="02040503050406030204" pitchFamily="18" charset="0"/>
                <a:ea typeface="Cambria" panose="02040503050406030204" pitchFamily="18" charset="0"/>
              </a:rPr>
              <a:t> children, their families, and communities. </a:t>
            </a:r>
          </a:p>
          <a:p>
            <a:pPr marL="342900" indent="-34290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Founded by Mary McLeod Bethune </a:t>
            </a:r>
            <a:r>
              <a:rPr lang="en-US" sz="2300" b="0" i="0" dirty="0">
                <a:effectLst/>
                <a:latin typeface="Cambria" panose="02040503050406030204" pitchFamily="18" charset="0"/>
                <a:ea typeface="Cambria" panose="02040503050406030204" pitchFamily="18" charset="0"/>
              </a:rPr>
              <a:t>to encourage the participation of Negro women in civic, political, economic, and educational activities and institutions. </a:t>
            </a:r>
          </a:p>
          <a:p>
            <a:pPr marL="342900" indent="-342900">
              <a:lnSpc>
                <a:spcPct val="108000"/>
              </a:lnSpc>
              <a:spcBef>
                <a:spcPts val="600"/>
              </a:spcBef>
              <a:buFont typeface="Arial" panose="020B0604020202020204" pitchFamily="34" charset="0"/>
              <a:buChar char="•"/>
            </a:pPr>
            <a:r>
              <a:rPr lang="en-US" sz="2300" b="0" i="0" dirty="0">
                <a:effectLst/>
                <a:latin typeface="Cambria" panose="02040503050406030204" pitchFamily="18" charset="0"/>
                <a:ea typeface="Cambria" panose="02040503050406030204" pitchFamily="18" charset="0"/>
              </a:rPr>
              <a:t>Served as a clearing house for the dissemination of activities concerning black women.</a:t>
            </a:r>
            <a:endParaRPr lang="en-US" sz="2300" dirty="0">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B42D651B-FAFE-4BF3-B0AE-AA3F76929D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81523" y="1940913"/>
            <a:ext cx="5310477" cy="4138438"/>
          </a:xfrm>
          <a:prstGeom prst="rect">
            <a:avLst/>
          </a:prstGeom>
        </p:spPr>
      </p:pic>
      <p:sp>
        <p:nvSpPr>
          <p:cNvPr id="11" name="TextBox 10">
            <a:extLst>
              <a:ext uri="{FF2B5EF4-FFF2-40B4-BE49-F238E27FC236}">
                <a16:creationId xmlns:a16="http://schemas.microsoft.com/office/drawing/2014/main" id="{1B4CD869-B79B-4D1B-9497-AD5A30017C77}"/>
              </a:ext>
            </a:extLst>
          </p:cNvPr>
          <p:cNvSpPr txBox="1"/>
          <p:nvPr/>
        </p:nvSpPr>
        <p:spPr>
          <a:xfrm>
            <a:off x="6881523" y="6079351"/>
            <a:ext cx="5310477" cy="276999"/>
          </a:xfrm>
          <a:prstGeom prst="rect">
            <a:avLst/>
          </a:prstGeom>
          <a:noFill/>
        </p:spPr>
        <p:txBody>
          <a:bodyPr wrap="square" rtlCol="0">
            <a:spAutoFit/>
          </a:bodyPr>
          <a:lstStyle/>
          <a:p>
            <a:pPr algn="r"/>
            <a:r>
              <a:rPr lang="en-US" sz="1200" dirty="0">
                <a:latin typeface="Candara" panose="020E0502030303020204" pitchFamily="34" charset="0"/>
              </a:rPr>
              <a:t>1946 awardees of the “Public Good” Award by Bethune.</a:t>
            </a:r>
          </a:p>
        </p:txBody>
      </p:sp>
    </p:spTree>
    <p:extLst>
      <p:ext uri="{BB962C8B-B14F-4D97-AF65-F5344CB8AC3E}">
        <p14:creationId xmlns:p14="http://schemas.microsoft.com/office/powerpoint/2010/main" val="10602467"/>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8456-5614-4B05-9C45-2B313D9D5229}"/>
              </a:ext>
            </a:extLst>
          </p:cNvPr>
          <p:cNvSpPr>
            <a:spLocks noGrp="1"/>
          </p:cNvSpPr>
          <p:nvPr>
            <p:ph type="title"/>
          </p:nvPr>
        </p:nvSpPr>
        <p:spPr/>
        <p:txBody>
          <a:bodyPr/>
          <a:lstStyle/>
          <a:p>
            <a:r>
              <a:rPr lang="en-US" cap="none" dirty="0">
                <a:latin typeface="Candara" panose="020E0502030303020204" pitchFamily="34" charset="0"/>
              </a:rPr>
              <a:t>1920-1958 Negro Baseball League</a:t>
            </a:r>
          </a:p>
        </p:txBody>
      </p:sp>
      <p:sp>
        <p:nvSpPr>
          <p:cNvPr id="14" name="TextBox 13">
            <a:extLst>
              <a:ext uri="{FF2B5EF4-FFF2-40B4-BE49-F238E27FC236}">
                <a16:creationId xmlns:a16="http://schemas.microsoft.com/office/drawing/2014/main" id="{582DBD1C-E078-4F68-90BF-AE524EB41836}"/>
              </a:ext>
            </a:extLst>
          </p:cNvPr>
          <p:cNvSpPr txBox="1"/>
          <p:nvPr/>
        </p:nvSpPr>
        <p:spPr>
          <a:xfrm>
            <a:off x="307818" y="2231394"/>
            <a:ext cx="6316375" cy="3729547"/>
          </a:xfrm>
          <a:prstGeom prst="rect">
            <a:avLst/>
          </a:prstGeom>
          <a:noFill/>
        </p:spPr>
        <p:txBody>
          <a:bodyPr wrap="square" rtlCol="0">
            <a:spAutoFit/>
          </a:bodyPr>
          <a:lstStyle/>
          <a:p>
            <a:pPr marL="285750" indent="-285750" algn="l">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Immediately following the Civil War, black baseball formed in the East and Mid-Atlantic states. </a:t>
            </a:r>
          </a:p>
          <a:p>
            <a:pPr marL="285750" indent="-285750" algn="l">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Comprised mainly of ex-soldiers and promoted by some well-known black officers, the </a:t>
            </a:r>
            <a:r>
              <a:rPr lang="en-US" sz="2400" b="0" i="1" dirty="0">
                <a:effectLst/>
                <a:latin typeface="Cambria" panose="02040503050406030204" pitchFamily="18" charset="0"/>
                <a:ea typeface="Cambria" panose="02040503050406030204" pitchFamily="18" charset="0"/>
              </a:rPr>
              <a:t>Albany Bachelors</a:t>
            </a:r>
            <a:r>
              <a:rPr lang="en-US" sz="2400" b="0" i="0" dirty="0">
                <a:effectLst/>
                <a:latin typeface="Cambria" panose="02040503050406030204" pitchFamily="18" charset="0"/>
                <a:ea typeface="Cambria" panose="02040503050406030204" pitchFamily="18" charset="0"/>
              </a:rPr>
              <a:t>, </a:t>
            </a:r>
            <a:r>
              <a:rPr lang="en-US" sz="2400" b="0" i="1" dirty="0">
                <a:effectLst/>
                <a:latin typeface="Cambria" panose="02040503050406030204" pitchFamily="18" charset="0"/>
                <a:ea typeface="Cambria" panose="02040503050406030204" pitchFamily="18" charset="0"/>
              </a:rPr>
              <a:t>Philadelphia </a:t>
            </a:r>
            <a:r>
              <a:rPr lang="en-US" sz="2400" b="0" i="1" dirty="0" err="1">
                <a:effectLst/>
                <a:latin typeface="Cambria" panose="02040503050406030204" pitchFamily="18" charset="0"/>
                <a:ea typeface="Cambria" panose="02040503050406030204" pitchFamily="18" charset="0"/>
              </a:rPr>
              <a:t>Excelsiors</a:t>
            </a:r>
            <a:r>
              <a:rPr lang="en-US" sz="2400" b="0" i="0" dirty="0">
                <a:effectLst/>
                <a:latin typeface="Cambria" panose="02040503050406030204" pitchFamily="18" charset="0"/>
                <a:ea typeface="Cambria" panose="02040503050406030204" pitchFamily="18" charset="0"/>
              </a:rPr>
              <a:t>, and </a:t>
            </a:r>
            <a:r>
              <a:rPr lang="en-US" sz="2400" b="0" i="1" dirty="0">
                <a:effectLst/>
                <a:latin typeface="Cambria" panose="02040503050406030204" pitchFamily="18" charset="0"/>
                <a:ea typeface="Cambria" panose="02040503050406030204" pitchFamily="18" charset="0"/>
              </a:rPr>
              <a:t>Chicago </a:t>
            </a:r>
            <a:r>
              <a:rPr lang="en-US" sz="2400" b="0" i="1" dirty="0" err="1">
                <a:effectLst/>
                <a:latin typeface="Cambria" panose="02040503050406030204" pitchFamily="18" charset="0"/>
                <a:ea typeface="Cambria" panose="02040503050406030204" pitchFamily="18" charset="0"/>
              </a:rPr>
              <a:t>Uniques</a:t>
            </a:r>
            <a:r>
              <a:rPr lang="en-US" sz="2400" b="0" i="1" dirty="0">
                <a:effectLst/>
                <a:latin typeface="Cambria" panose="02040503050406030204" pitchFamily="18" charset="0"/>
                <a:ea typeface="Cambria" panose="02040503050406030204" pitchFamily="18" charset="0"/>
              </a:rPr>
              <a:t> </a:t>
            </a:r>
            <a:r>
              <a:rPr lang="en-US" sz="2400" b="0" i="0" dirty="0">
                <a:effectLst/>
                <a:latin typeface="Cambria" panose="02040503050406030204" pitchFamily="18" charset="0"/>
                <a:ea typeface="Cambria" panose="02040503050406030204" pitchFamily="18" charset="0"/>
              </a:rPr>
              <a:t>started playing each other and any other team willing to play against them.</a:t>
            </a:r>
          </a:p>
        </p:txBody>
      </p:sp>
      <p:pic>
        <p:nvPicPr>
          <p:cNvPr id="7" name="Picture 6">
            <a:extLst>
              <a:ext uri="{FF2B5EF4-FFF2-40B4-BE49-F238E27FC236}">
                <a16:creationId xmlns:a16="http://schemas.microsoft.com/office/drawing/2014/main" id="{7CEF7DE8-CB8D-4B48-A093-7F05A472CE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59791" y="2064190"/>
            <a:ext cx="5432209" cy="4341137"/>
          </a:xfrm>
          <a:prstGeom prst="rect">
            <a:avLst/>
          </a:prstGeom>
        </p:spPr>
      </p:pic>
    </p:spTree>
    <p:extLst>
      <p:ext uri="{BB962C8B-B14F-4D97-AF65-F5344CB8AC3E}">
        <p14:creationId xmlns:p14="http://schemas.microsoft.com/office/powerpoint/2010/main" val="1868338230"/>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AE610-C412-49AE-89CD-99E0566E7EF5}"/>
              </a:ext>
            </a:extLst>
          </p:cNvPr>
          <p:cNvSpPr>
            <a:spLocks noGrp="1"/>
          </p:cNvSpPr>
          <p:nvPr>
            <p:ph type="title" idx="4294967295"/>
          </p:nvPr>
        </p:nvSpPr>
        <p:spPr bwMode="auto">
          <a:xfrm>
            <a:off x="546720" y="301782"/>
            <a:ext cx="11084459"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defRPr/>
            </a:pPr>
            <a:r>
              <a:rPr lang="en-US" sz="5400" b="1" cap="none" dirty="0">
                <a:solidFill>
                  <a:srgbClr val="000000"/>
                </a:solidFill>
                <a:latin typeface="Candara" panose="020E0502030303020204" pitchFamily="34" charset="0"/>
              </a:rPr>
              <a:t>Freedom Stories</a:t>
            </a:r>
            <a:br>
              <a:rPr lang="en-US" sz="3600" cap="none" dirty="0">
                <a:solidFill>
                  <a:srgbClr val="000000"/>
                </a:solidFill>
                <a:latin typeface="Candara" panose="020E0502030303020204" pitchFamily="34" charset="0"/>
              </a:rPr>
            </a:br>
            <a:r>
              <a:rPr lang="en-US" sz="3600" cap="none" dirty="0">
                <a:solidFill>
                  <a:srgbClr val="000000"/>
                </a:solidFill>
                <a:latin typeface="Candara" panose="020E0502030303020204" pitchFamily="34" charset="0"/>
              </a:rPr>
              <a:t>Unearthing the Black Heritage of Appalachia</a:t>
            </a:r>
          </a:p>
        </p:txBody>
      </p:sp>
      <p:sp>
        <p:nvSpPr>
          <p:cNvPr id="4" name="Rectangle 3">
            <a:extLst>
              <a:ext uri="{FF2B5EF4-FFF2-40B4-BE49-F238E27FC236}">
                <a16:creationId xmlns:a16="http://schemas.microsoft.com/office/drawing/2014/main" id="{679D27CD-063F-417A-92BF-265B6AE717E5}"/>
              </a:ext>
            </a:extLst>
          </p:cNvPr>
          <p:cNvSpPr/>
          <p:nvPr/>
        </p:nvSpPr>
        <p:spPr>
          <a:xfrm>
            <a:off x="1841593" y="2297139"/>
            <a:ext cx="8494711" cy="1546559"/>
          </a:xfrm>
          <a:prstGeom prst="rect">
            <a:avLst/>
          </a:prstGeom>
          <a:noFill/>
        </p:spPr>
        <p:txBody>
          <a:bodyPr wrap="square" lIns="68562" tIns="34281" rIns="68562" bIns="34281">
            <a:spAutoFit/>
          </a:bodyPr>
          <a:lstStyle/>
          <a:p>
            <a:pPr algn="ctr" defTabSz="342797">
              <a:defRPr/>
            </a:pPr>
            <a:r>
              <a:rPr lang="en-US" sz="3200" dirty="0">
                <a:solidFill>
                  <a:prstClr val="black"/>
                </a:solidFill>
                <a:latin typeface="Candara" panose="020E0502030303020204" pitchFamily="34" charset="0"/>
              </a:rPr>
              <a:t>This project is proudly supported by the National Endowment for the Humanities and produced by the International Storytelling Center.</a:t>
            </a:r>
            <a:endParaRPr lang="en-US" sz="7200" dirty="0">
              <a:ln w="0"/>
              <a:solidFill>
                <a:prstClr val="black"/>
              </a:solidFill>
              <a:latin typeface="Candara" panose="020E0502030303020204" pitchFamily="34" charset="0"/>
            </a:endParaRPr>
          </a:p>
        </p:txBody>
      </p:sp>
      <p:pic>
        <p:nvPicPr>
          <p:cNvPr id="9220" name="Picture 4">
            <a:extLst>
              <a:ext uri="{FF2B5EF4-FFF2-40B4-BE49-F238E27FC236}">
                <a16:creationId xmlns:a16="http://schemas.microsoft.com/office/drawing/2014/main" id="{CDE777A7-4DD5-48A1-B9AC-EA46FB5A13D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4627" y="4267201"/>
            <a:ext cx="3827173" cy="1795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2">
            <a:extLst>
              <a:ext uri="{FF2B5EF4-FFF2-40B4-BE49-F238E27FC236}">
                <a16:creationId xmlns:a16="http://schemas.microsoft.com/office/drawing/2014/main" id="{155C9E90-02B6-43E3-ABFC-E43796B5BA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680199" y="4271682"/>
            <a:ext cx="3952051" cy="179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FS NEH credit">
            <a:hlinkClick r:id="" action="ppaction://media"/>
            <a:extLst>
              <a:ext uri="{FF2B5EF4-FFF2-40B4-BE49-F238E27FC236}">
                <a16:creationId xmlns:a16="http://schemas.microsoft.com/office/drawing/2014/main" id="{F1197FB3-0B24-43A6-B8CC-0A40D49CAC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363200" y="304800"/>
            <a:ext cx="609441" cy="6094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8456-5614-4B05-9C45-2B313D9D5229}"/>
              </a:ext>
            </a:extLst>
          </p:cNvPr>
          <p:cNvSpPr>
            <a:spLocks noGrp="1"/>
          </p:cNvSpPr>
          <p:nvPr>
            <p:ph type="title"/>
          </p:nvPr>
        </p:nvSpPr>
        <p:spPr/>
        <p:txBody>
          <a:bodyPr/>
          <a:lstStyle/>
          <a:p>
            <a:r>
              <a:rPr lang="en-US" cap="none" dirty="0">
                <a:latin typeface="Candara" panose="020E0502030303020204" pitchFamily="34" charset="0"/>
              </a:rPr>
              <a:t>Negro Baseball League, cont’d</a:t>
            </a:r>
          </a:p>
        </p:txBody>
      </p:sp>
      <p:sp>
        <p:nvSpPr>
          <p:cNvPr id="14" name="TextBox 13">
            <a:extLst>
              <a:ext uri="{FF2B5EF4-FFF2-40B4-BE49-F238E27FC236}">
                <a16:creationId xmlns:a16="http://schemas.microsoft.com/office/drawing/2014/main" id="{582DBD1C-E078-4F68-90BF-AE524EB41836}"/>
              </a:ext>
            </a:extLst>
          </p:cNvPr>
          <p:cNvSpPr txBox="1"/>
          <p:nvPr/>
        </p:nvSpPr>
        <p:spPr>
          <a:xfrm>
            <a:off x="695325" y="2390112"/>
            <a:ext cx="6636756" cy="3330655"/>
          </a:xfrm>
          <a:prstGeom prst="rect">
            <a:avLst/>
          </a:prstGeom>
          <a:noFill/>
        </p:spPr>
        <p:txBody>
          <a:bodyPr wrap="square" rtlCol="0">
            <a:spAutoFit/>
          </a:bodyPr>
          <a:lstStyle/>
          <a:p>
            <a:pPr marL="285750" indent="-285750" algn="l">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By the end of the 1860s, the black baseball mecca was Philadelphia.</a:t>
            </a:r>
            <a:endParaRPr lang="en-US" sz="2400" dirty="0">
              <a:latin typeface="Cambria" panose="02040503050406030204" pitchFamily="18" charset="0"/>
              <a:ea typeface="Cambria" panose="02040503050406030204" pitchFamily="18" charset="0"/>
            </a:endParaRPr>
          </a:p>
          <a:p>
            <a:pPr marL="285750" indent="-285750" algn="l">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Octavius Catto, the promoter of the </a:t>
            </a:r>
            <a:r>
              <a:rPr lang="en-US" sz="2400" b="0" i="1" dirty="0">
                <a:effectLst/>
                <a:latin typeface="Cambria" panose="02040503050406030204" pitchFamily="18" charset="0"/>
                <a:ea typeface="Cambria" panose="02040503050406030204" pitchFamily="18" charset="0"/>
              </a:rPr>
              <a:t>Philadelphia</a:t>
            </a:r>
            <a:r>
              <a:rPr lang="en-US" sz="2400" b="0" i="0" dirty="0">
                <a:effectLst/>
                <a:latin typeface="Cambria" panose="02040503050406030204" pitchFamily="18" charset="0"/>
                <a:ea typeface="Cambria" panose="02040503050406030204" pitchFamily="18" charset="0"/>
              </a:rPr>
              <a:t> </a:t>
            </a:r>
            <a:r>
              <a:rPr lang="en-US" sz="2400" b="0" i="1" dirty="0" err="1">
                <a:effectLst/>
                <a:latin typeface="Cambria" panose="02040503050406030204" pitchFamily="18" charset="0"/>
                <a:ea typeface="Cambria" panose="02040503050406030204" pitchFamily="18" charset="0"/>
              </a:rPr>
              <a:t>Pythians</a:t>
            </a:r>
            <a:r>
              <a:rPr lang="en-US" sz="2400" b="0" i="0" dirty="0">
                <a:effectLst/>
                <a:latin typeface="Cambria" panose="02040503050406030204" pitchFamily="18" charset="0"/>
                <a:ea typeface="Cambria" panose="02040503050406030204" pitchFamily="18" charset="0"/>
              </a:rPr>
              <a:t>, was denied membership in the </a:t>
            </a:r>
            <a:r>
              <a:rPr lang="en-US" sz="2400" b="0" i="1" dirty="0">
                <a:effectLst/>
                <a:latin typeface="Cambria" panose="02040503050406030204" pitchFamily="18" charset="0"/>
                <a:ea typeface="Cambria" panose="02040503050406030204" pitchFamily="18" charset="0"/>
              </a:rPr>
              <a:t>National Association of Base Ball Players</a:t>
            </a:r>
            <a:r>
              <a:rPr lang="en-US" sz="2400" b="0" i="0" dirty="0">
                <a:effectLst/>
                <a:latin typeface="Cambria" panose="02040503050406030204" pitchFamily="18" charset="0"/>
                <a:ea typeface="Cambria" panose="02040503050406030204" pitchFamily="18" charset="0"/>
              </a:rPr>
              <a:t>. However, “</a:t>
            </a:r>
            <a:r>
              <a:rPr lang="en-US" sz="2400" b="0" dirty="0">
                <a:effectLst/>
                <a:latin typeface="Cambria" panose="02040503050406030204" pitchFamily="18" charset="0"/>
                <a:ea typeface="Cambria" panose="02040503050406030204" pitchFamily="18" charset="0"/>
              </a:rPr>
              <a:t>Blackball”</a:t>
            </a:r>
            <a:r>
              <a:rPr lang="en-US" sz="2400" b="0" i="0" dirty="0">
                <a:effectLst/>
                <a:latin typeface="Cambria" panose="02040503050406030204" pitchFamily="18" charset="0"/>
                <a:ea typeface="Cambria" panose="02040503050406030204" pitchFamily="18" charset="0"/>
              </a:rPr>
              <a:t> thrived earning their income from playing white independent “semipro</a:t>
            </a:r>
            <a:r>
              <a:rPr lang="en-US" sz="2400" dirty="0">
                <a:latin typeface="Cambria" panose="02040503050406030204" pitchFamily="18" charset="0"/>
                <a:ea typeface="Cambria" panose="02040503050406030204" pitchFamily="18" charset="0"/>
              </a:rPr>
              <a:t>”</a:t>
            </a:r>
            <a:r>
              <a:rPr lang="en-US" sz="2400" b="0" i="0" dirty="0">
                <a:effectLst/>
                <a:latin typeface="Cambria" panose="02040503050406030204" pitchFamily="18" charset="0"/>
                <a:ea typeface="Cambria" panose="02040503050406030204" pitchFamily="18" charset="0"/>
              </a:rPr>
              <a:t> clubs. </a:t>
            </a:r>
          </a:p>
        </p:txBody>
      </p:sp>
      <p:pic>
        <p:nvPicPr>
          <p:cNvPr id="5" name="Picture 4">
            <a:extLst>
              <a:ext uri="{FF2B5EF4-FFF2-40B4-BE49-F238E27FC236}">
                <a16:creationId xmlns:a16="http://schemas.microsoft.com/office/drawing/2014/main" id="{F54CD393-5046-4DE9-AAAA-DC24B6673C1F}"/>
              </a:ext>
            </a:extLst>
          </p:cNvPr>
          <p:cNvPicPr>
            <a:picLocks noChangeAspect="1"/>
          </p:cNvPicPr>
          <p:nvPr/>
        </p:nvPicPr>
        <p:blipFill>
          <a:blip r:embed="rId4"/>
          <a:stretch>
            <a:fillRect/>
          </a:stretch>
        </p:blipFill>
        <p:spPr>
          <a:xfrm>
            <a:off x="8158242" y="1661652"/>
            <a:ext cx="3009334" cy="4787577"/>
          </a:xfrm>
          <a:prstGeom prst="rect">
            <a:avLst/>
          </a:prstGeom>
        </p:spPr>
      </p:pic>
      <p:sp>
        <p:nvSpPr>
          <p:cNvPr id="7" name="TextBox 6">
            <a:extLst>
              <a:ext uri="{FF2B5EF4-FFF2-40B4-BE49-F238E27FC236}">
                <a16:creationId xmlns:a16="http://schemas.microsoft.com/office/drawing/2014/main" id="{7BB780D5-78ED-441E-B46D-1A6DA939D918}"/>
              </a:ext>
            </a:extLst>
          </p:cNvPr>
          <p:cNvSpPr txBox="1"/>
          <p:nvPr/>
        </p:nvSpPr>
        <p:spPr>
          <a:xfrm>
            <a:off x="8722587" y="6449229"/>
            <a:ext cx="1880643" cy="276999"/>
          </a:xfrm>
          <a:prstGeom prst="rect">
            <a:avLst/>
          </a:prstGeom>
          <a:noFill/>
        </p:spPr>
        <p:txBody>
          <a:bodyPr wrap="none" rtlCol="0">
            <a:spAutoFit/>
          </a:bodyPr>
          <a:lstStyle/>
          <a:p>
            <a:r>
              <a:rPr lang="en-US" sz="1200" dirty="0">
                <a:latin typeface="Candara" panose="020E0502030303020204" pitchFamily="34" charset="0"/>
              </a:rPr>
              <a:t>Octavius </a:t>
            </a:r>
            <a:r>
              <a:rPr lang="en-US" sz="1200" dirty="0" err="1">
                <a:latin typeface="Candara" panose="020E0502030303020204" pitchFamily="34" charset="0"/>
              </a:rPr>
              <a:t>Catto</a:t>
            </a:r>
            <a:r>
              <a:rPr lang="en-US" sz="1200" dirty="0">
                <a:latin typeface="Candara" panose="020E0502030303020204" pitchFamily="34" charset="0"/>
              </a:rPr>
              <a:t> (1839-1871)</a:t>
            </a:r>
          </a:p>
        </p:txBody>
      </p:sp>
      <p:pic>
        <p:nvPicPr>
          <p:cNvPr id="11" name="07 - Feeling Good">
            <a:hlinkClick r:id="" action="ppaction://media"/>
            <a:extLst>
              <a:ext uri="{FF2B5EF4-FFF2-40B4-BE49-F238E27FC236}">
                <a16:creationId xmlns:a16="http://schemas.microsoft.com/office/drawing/2014/main" id="{E1A51402-4D20-4CDC-BC8B-F0DB46BCC399}"/>
              </a:ext>
            </a:extLst>
          </p:cNvPr>
          <p:cNvPicPr>
            <a:picLocks noChangeAspect="1"/>
          </p:cNvPicPr>
          <p:nvPr>
            <a:audioFile r:link="rId1"/>
            <p:extLst>
              <p:ext uri="{DAA4B4D4-6D71-4841-9C94-3DE7FCFB9230}">
                <p14:media xmlns:p14="http://schemas.microsoft.com/office/powerpoint/2010/main" r:embed="rId2">
                  <p14:trim end="4027.7551"/>
                  <p14:fade in="2000" out="10000"/>
                </p14:media>
              </p:ext>
            </p:extLst>
          </p:nvPr>
        </p:nvPicPr>
        <p:blipFill>
          <a:blip r:embed="rId5"/>
          <a:stretch>
            <a:fillRect/>
          </a:stretch>
        </p:blipFill>
        <p:spPr>
          <a:xfrm>
            <a:off x="10752500" y="414178"/>
            <a:ext cx="609600" cy="609600"/>
          </a:xfrm>
          <a:prstGeom prst="rect">
            <a:avLst/>
          </a:prstGeom>
        </p:spPr>
      </p:pic>
    </p:spTree>
    <p:extLst>
      <p:ext uri="{BB962C8B-B14F-4D97-AF65-F5344CB8AC3E}">
        <p14:creationId xmlns:p14="http://schemas.microsoft.com/office/powerpoint/2010/main" val="611991757"/>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F652-8F6D-4D44-859A-6EF51BDD8895}"/>
              </a:ext>
            </a:extLst>
          </p:cNvPr>
          <p:cNvSpPr>
            <a:spLocks noGrp="1"/>
          </p:cNvSpPr>
          <p:nvPr>
            <p:ph type="title"/>
          </p:nvPr>
        </p:nvSpPr>
        <p:spPr/>
        <p:txBody>
          <a:bodyPr/>
          <a:lstStyle/>
          <a:p>
            <a:r>
              <a:rPr lang="en-US" cap="none" dirty="0">
                <a:latin typeface="Candara" panose="020E0502030303020204" pitchFamily="34" charset="0"/>
              </a:rPr>
              <a:t>1867–1969 Pullman Porters and Civil Rights</a:t>
            </a:r>
          </a:p>
        </p:txBody>
      </p:sp>
      <p:sp>
        <p:nvSpPr>
          <p:cNvPr id="12" name="Content Placeholder 11">
            <a:extLst>
              <a:ext uri="{FF2B5EF4-FFF2-40B4-BE49-F238E27FC236}">
                <a16:creationId xmlns:a16="http://schemas.microsoft.com/office/drawing/2014/main" id="{D5530FEB-AC3F-4FE8-9273-943EA757FB4B}"/>
              </a:ext>
            </a:extLst>
          </p:cNvPr>
          <p:cNvSpPr>
            <a:spLocks noGrp="1"/>
          </p:cNvSpPr>
          <p:nvPr>
            <p:ph sz="quarter" idx="13"/>
          </p:nvPr>
        </p:nvSpPr>
        <p:spPr>
          <a:xfrm>
            <a:off x="371192" y="1940912"/>
            <a:ext cx="6056768" cy="4296925"/>
          </a:xfrm>
        </p:spPr>
        <p:txBody>
          <a:bodyPr/>
          <a:lstStyle/>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America’s first all-black Union</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By the mid-1890s, the American Railway Union had organized most Pullman employees, but refused to include black workers, including porters. </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Formed in 1925, the </a:t>
            </a:r>
            <a:r>
              <a:rPr lang="en-US" sz="2400" b="0" i="1" dirty="0">
                <a:effectLst/>
                <a:latin typeface="Cambria" panose="02040503050406030204" pitchFamily="18" charset="0"/>
                <a:ea typeface="Cambria" panose="02040503050406030204" pitchFamily="18" charset="0"/>
              </a:rPr>
              <a:t>Brotherhood of Sleeping Car Porters </a:t>
            </a:r>
            <a:r>
              <a:rPr lang="en-US" sz="2400" b="0" dirty="0">
                <a:effectLst/>
                <a:latin typeface="Cambria" panose="02040503050406030204" pitchFamily="18" charset="0"/>
                <a:ea typeface="Cambria" panose="02040503050406030204" pitchFamily="18" charset="0"/>
              </a:rPr>
              <a:t>(</a:t>
            </a:r>
            <a:r>
              <a:rPr lang="en-US" sz="2400" b="0" i="0" dirty="0">
                <a:effectLst/>
                <a:latin typeface="Cambria" panose="02040503050406030204" pitchFamily="18" charset="0"/>
                <a:ea typeface="Cambria" panose="02040503050406030204" pitchFamily="18" charset="0"/>
              </a:rPr>
              <a:t>BSCP) was organized by A. Philip Randolph, the social activist and publisher of the political and literary magazine </a:t>
            </a:r>
            <a:r>
              <a:rPr lang="en-US" sz="2400" b="0" i="1" dirty="0">
                <a:effectLst/>
                <a:latin typeface="Cambria" panose="02040503050406030204" pitchFamily="18" charset="0"/>
                <a:ea typeface="Cambria" panose="02040503050406030204" pitchFamily="18" charset="0"/>
              </a:rPr>
              <a:t>The</a:t>
            </a:r>
            <a:r>
              <a:rPr lang="en-US" sz="2400" b="0" i="0" dirty="0">
                <a:effectLst/>
                <a:latin typeface="Cambria" panose="02040503050406030204" pitchFamily="18" charset="0"/>
                <a:ea typeface="Cambria" panose="02040503050406030204" pitchFamily="18" charset="0"/>
              </a:rPr>
              <a:t> </a:t>
            </a:r>
            <a:r>
              <a:rPr lang="en-US" sz="2400" b="0" i="1" dirty="0">
                <a:effectLst/>
                <a:latin typeface="Cambria" panose="02040503050406030204" pitchFamily="18" charset="0"/>
                <a:ea typeface="Cambria" panose="02040503050406030204" pitchFamily="18" charset="0"/>
              </a:rPr>
              <a:t>Messenger</a:t>
            </a:r>
            <a:r>
              <a:rPr lang="en-US" sz="2400" b="0" i="0" dirty="0">
                <a:effectLst/>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id="{F84A6006-A68D-4C2E-BDF4-1F43BF38E817}"/>
              </a:ext>
            </a:extLst>
          </p:cNvPr>
          <p:cNvGrpSpPr/>
          <p:nvPr/>
        </p:nvGrpSpPr>
        <p:grpSpPr>
          <a:xfrm>
            <a:off x="6609029" y="2110934"/>
            <a:ext cx="5582971" cy="3968236"/>
            <a:chOff x="6510665" y="1995488"/>
            <a:chExt cx="5072783" cy="3635637"/>
          </a:xfrm>
        </p:grpSpPr>
        <p:pic>
          <p:nvPicPr>
            <p:cNvPr id="14" name="Picture 13">
              <a:extLst>
                <a:ext uri="{FF2B5EF4-FFF2-40B4-BE49-F238E27FC236}">
                  <a16:creationId xmlns:a16="http://schemas.microsoft.com/office/drawing/2014/main" id="{09A9487C-42F7-4F96-8720-1D5C313927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10665" y="1995488"/>
              <a:ext cx="5072783" cy="3381855"/>
            </a:xfrm>
            <a:prstGeom prst="rect">
              <a:avLst/>
            </a:prstGeom>
          </p:spPr>
        </p:pic>
        <p:sp>
          <p:nvSpPr>
            <p:cNvPr id="15" name="TextBox 14">
              <a:extLst>
                <a:ext uri="{FF2B5EF4-FFF2-40B4-BE49-F238E27FC236}">
                  <a16:creationId xmlns:a16="http://schemas.microsoft.com/office/drawing/2014/main" id="{083F99BC-D5C7-4378-B2CA-7BCB42105202}"/>
                </a:ext>
              </a:extLst>
            </p:cNvPr>
            <p:cNvSpPr txBox="1"/>
            <p:nvPr/>
          </p:nvSpPr>
          <p:spPr>
            <a:xfrm>
              <a:off x="6510665" y="5377343"/>
              <a:ext cx="5072783" cy="253782"/>
            </a:xfrm>
            <a:prstGeom prst="rect">
              <a:avLst/>
            </a:prstGeom>
            <a:noFill/>
          </p:spPr>
          <p:txBody>
            <a:bodyPr wrap="square" rtlCol="0">
              <a:spAutoFit/>
            </a:bodyPr>
            <a:lstStyle/>
            <a:p>
              <a:pPr algn="r"/>
              <a:r>
                <a:rPr lang="en-US" sz="1200" dirty="0">
                  <a:latin typeface="Candara" panose="020E0502030303020204" pitchFamily="34" charset="0"/>
                </a:rPr>
                <a:t>1943 Pullman Porter, Chicago, IL</a:t>
              </a:r>
            </a:p>
          </p:txBody>
        </p:sp>
      </p:grpSp>
    </p:spTree>
    <p:extLst>
      <p:ext uri="{BB962C8B-B14F-4D97-AF65-F5344CB8AC3E}">
        <p14:creationId xmlns:p14="http://schemas.microsoft.com/office/powerpoint/2010/main" val="1103902297"/>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79E08-5916-450A-B908-2CD44DAFC73E}"/>
              </a:ext>
            </a:extLst>
          </p:cNvPr>
          <p:cNvSpPr>
            <a:spLocks noGrp="1"/>
          </p:cNvSpPr>
          <p:nvPr>
            <p:ph type="title"/>
          </p:nvPr>
        </p:nvSpPr>
        <p:spPr/>
        <p:txBody>
          <a:bodyPr/>
          <a:lstStyle/>
          <a:p>
            <a:r>
              <a:rPr lang="en-US" cap="none" dirty="0">
                <a:latin typeface="Candara" panose="020E0502030303020204" pitchFamily="34" charset="0"/>
              </a:rPr>
              <a:t>United Mine Workers, Teamsters, etc. </a:t>
            </a:r>
          </a:p>
        </p:txBody>
      </p:sp>
      <p:pic>
        <p:nvPicPr>
          <p:cNvPr id="13" name="Content Placeholder 8">
            <a:extLst>
              <a:ext uri="{FF2B5EF4-FFF2-40B4-BE49-F238E27FC236}">
                <a16:creationId xmlns:a16="http://schemas.microsoft.com/office/drawing/2014/main" id="{BB78D5EF-F8D5-4A2D-94AA-6FD45CB84C3A}"/>
              </a:ext>
            </a:extLst>
          </p:cNvPr>
          <p:cNvPicPr>
            <a:picLocks noGrp="1" noChangeAspect="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6633825" y="1940913"/>
            <a:ext cx="5558175" cy="4453666"/>
          </a:xfrm>
        </p:spPr>
      </p:pic>
      <p:sp>
        <p:nvSpPr>
          <p:cNvPr id="17" name="TextBox 16">
            <a:extLst>
              <a:ext uri="{FF2B5EF4-FFF2-40B4-BE49-F238E27FC236}">
                <a16:creationId xmlns:a16="http://schemas.microsoft.com/office/drawing/2014/main" id="{48FC07C8-D409-40AE-9D10-13EE87762C62}"/>
              </a:ext>
            </a:extLst>
          </p:cNvPr>
          <p:cNvSpPr txBox="1"/>
          <p:nvPr/>
        </p:nvSpPr>
        <p:spPr>
          <a:xfrm>
            <a:off x="230086" y="1757011"/>
            <a:ext cx="6288409" cy="4865050"/>
          </a:xfrm>
          <a:prstGeom prst="rect">
            <a:avLst/>
          </a:prstGeom>
          <a:noFill/>
        </p:spPr>
        <p:txBody>
          <a:bodyPr wrap="square">
            <a:spAutoFit/>
          </a:bodyPr>
          <a:lstStyle/>
          <a:p>
            <a:pPr marL="285750" indent="-285750">
              <a:lnSpc>
                <a:spcPct val="108000"/>
              </a:lnSpc>
              <a:spcBef>
                <a:spcPts val="600"/>
              </a:spcBef>
              <a:buFont typeface="Arial" panose="020B0604020202020204" pitchFamily="34" charset="0"/>
              <a:buChar char="•"/>
            </a:pPr>
            <a:r>
              <a:rPr lang="en-US" sz="2150" dirty="0">
                <a:latin typeface="Cambria" panose="02040503050406030204" pitchFamily="18" charset="0"/>
                <a:ea typeface="Cambria" panose="02040503050406030204" pitchFamily="18" charset="0"/>
              </a:rPr>
              <a:t>Most unions excluded black membership</a:t>
            </a:r>
            <a:r>
              <a:rPr lang="en-US" sz="2150" b="0" i="0" dirty="0">
                <a:effectLst/>
                <a:latin typeface="Cambria" panose="02040503050406030204" pitchFamily="18" charset="0"/>
                <a:ea typeface="Cambria" panose="02040503050406030204" pitchFamily="18" charset="0"/>
              </a:rPr>
              <a:t>. At times, even using contract negotiations, and the threat of job actions or strikes, to compel employers to bar or limit the number of black workers.</a:t>
            </a:r>
          </a:p>
          <a:p>
            <a:pPr marL="285750" indent="-285750">
              <a:lnSpc>
                <a:spcPct val="108000"/>
              </a:lnSpc>
              <a:spcBef>
                <a:spcPts val="600"/>
              </a:spcBef>
              <a:buFont typeface="Arial" panose="020B0604020202020204" pitchFamily="34" charset="0"/>
              <a:buChar char="•"/>
            </a:pPr>
            <a:r>
              <a:rPr lang="en-US" sz="2150" b="0" i="0" dirty="0">
                <a:effectLst/>
                <a:latin typeface="Cambria" panose="02040503050406030204" pitchFamily="18" charset="0"/>
                <a:ea typeface="Cambria" panose="02040503050406030204" pitchFamily="18" charset="0"/>
              </a:rPr>
              <a:t>Founded in Pittsburgh, PA in 1935, following the BSCP victory, the emergence of the CIO (Congress of Industrial Organizations) as a more inclusive alternative, or rival, to the AFL meant that tens of thousands of black workers joined unions in the auto, steel, packinghouse, and other industries. </a:t>
            </a:r>
          </a:p>
          <a:p>
            <a:pPr marL="285750" indent="-285750">
              <a:lnSpc>
                <a:spcPct val="108000"/>
              </a:lnSpc>
              <a:spcBef>
                <a:spcPts val="600"/>
              </a:spcBef>
              <a:buFont typeface="Arial" panose="020B0604020202020204" pitchFamily="34" charset="0"/>
              <a:buChar char="•"/>
            </a:pPr>
            <a:r>
              <a:rPr lang="en-US" sz="2150" b="0" i="0" dirty="0">
                <a:effectLst/>
                <a:latin typeface="Cambria" panose="02040503050406030204" pitchFamily="18" charset="0"/>
                <a:ea typeface="Cambria" panose="02040503050406030204" pitchFamily="18" charset="0"/>
              </a:rPr>
              <a:t>Numerically, they vastly outnumbered porters and unionized black railroad workers.</a:t>
            </a:r>
            <a:endParaRPr lang="en-US" sz="215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3310668"/>
      </p:ext>
    </p:extLst>
  </p:cSld>
  <p:clrMapOvr>
    <a:masterClrMapping/>
  </p:clrMapOvr>
  <mc:AlternateContent xmlns:mc="http://schemas.openxmlformats.org/markup-compatibility/2006" xmlns:p14="http://schemas.microsoft.com/office/powerpoint/2010/main">
    <mc:Choice Requires="p14">
      <p:transition spd="med" p14:dur="700" advClick="0" advTm="22000">
        <p:fade/>
      </p:transition>
    </mc:Choice>
    <mc:Fallback xmlns="">
      <p:transition spd="med" advClick="0" advTm="22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1FECF-8D6B-4497-8A3E-8CDC58BFA6CD}"/>
              </a:ext>
            </a:extLst>
          </p:cNvPr>
          <p:cNvSpPr>
            <a:spLocks noGrp="1"/>
          </p:cNvSpPr>
          <p:nvPr>
            <p:ph type="title"/>
          </p:nvPr>
        </p:nvSpPr>
        <p:spPr/>
        <p:txBody>
          <a:bodyPr/>
          <a:lstStyle/>
          <a:p>
            <a:r>
              <a:rPr lang="en-US" cap="none" dirty="0">
                <a:latin typeface="Candara" panose="020E0502030303020204" pitchFamily="34" charset="0"/>
              </a:rPr>
              <a:t>The “Progressive Era”</a:t>
            </a:r>
          </a:p>
        </p:txBody>
      </p:sp>
      <p:sp>
        <p:nvSpPr>
          <p:cNvPr id="3" name="Content Placeholder 2">
            <a:extLst>
              <a:ext uri="{FF2B5EF4-FFF2-40B4-BE49-F238E27FC236}">
                <a16:creationId xmlns:a16="http://schemas.microsoft.com/office/drawing/2014/main" id="{9F92D60D-65A5-4E53-974C-0DA5FFA818A5}"/>
              </a:ext>
            </a:extLst>
          </p:cNvPr>
          <p:cNvSpPr>
            <a:spLocks noGrp="1"/>
          </p:cNvSpPr>
          <p:nvPr>
            <p:ph sz="quarter" idx="13"/>
          </p:nvPr>
        </p:nvSpPr>
        <p:spPr>
          <a:xfrm>
            <a:off x="240699" y="1934864"/>
            <a:ext cx="6301212" cy="4278818"/>
          </a:xfrm>
        </p:spPr>
        <p:txBody>
          <a:bodyPr/>
          <a:lstStyle/>
          <a:p>
            <a:pPr marL="285750" indent="-28575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“Teddy” Roosevelt introduces the “Square Deal” which did not speak out forcefully against American lynching or discrimination.</a:t>
            </a:r>
          </a:p>
          <a:p>
            <a:pPr marL="285750" indent="-28575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President William H. Taft appointed an advisory “Black Cabinet” consisting of:</a:t>
            </a:r>
          </a:p>
          <a:p>
            <a:pPr marL="742950" lvl="1" indent="-28575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Poet and diplomat, James Weldon Johnson </a:t>
            </a:r>
          </a:p>
          <a:p>
            <a:pPr marL="742950" lvl="1" indent="-28575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Educator Booker T. Washington</a:t>
            </a:r>
          </a:p>
          <a:p>
            <a:pPr marL="742950" lvl="1" indent="-28575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Attorney William H. Lewis, Assistant Attorney General of the United States</a:t>
            </a:r>
          </a:p>
          <a:p>
            <a:pPr marL="742950" lvl="1" indent="-285750">
              <a:lnSpc>
                <a:spcPct val="108000"/>
              </a:lnSpc>
              <a:spcBef>
                <a:spcPts val="600"/>
              </a:spcBef>
              <a:buFont typeface="Arial" panose="020B0604020202020204" pitchFamily="34" charset="0"/>
              <a:buChar char="•"/>
            </a:pPr>
            <a:r>
              <a:rPr lang="en-US" sz="2200" dirty="0">
                <a:latin typeface="Cambria" panose="02040503050406030204" pitchFamily="18" charset="0"/>
                <a:ea typeface="Cambria" panose="02040503050406030204" pitchFamily="18" charset="0"/>
              </a:rPr>
              <a:t>Harvard graduate, attorney Robert Terrell. </a:t>
            </a:r>
          </a:p>
        </p:txBody>
      </p:sp>
      <p:grpSp>
        <p:nvGrpSpPr>
          <p:cNvPr id="10" name="Group 9">
            <a:extLst>
              <a:ext uri="{FF2B5EF4-FFF2-40B4-BE49-F238E27FC236}">
                <a16:creationId xmlns:a16="http://schemas.microsoft.com/office/drawing/2014/main" id="{2D85FBE3-3282-4C24-AE3C-4B04980D8E3E}"/>
              </a:ext>
            </a:extLst>
          </p:cNvPr>
          <p:cNvGrpSpPr/>
          <p:nvPr/>
        </p:nvGrpSpPr>
        <p:grpSpPr>
          <a:xfrm>
            <a:off x="6541911" y="1949500"/>
            <a:ext cx="2669207" cy="3855574"/>
            <a:chOff x="6563762" y="1497035"/>
            <a:chExt cx="2669207" cy="3855574"/>
          </a:xfrm>
        </p:grpSpPr>
        <p:pic>
          <p:nvPicPr>
            <p:cNvPr id="8" name="Picture 7">
              <a:extLst>
                <a:ext uri="{FF2B5EF4-FFF2-40B4-BE49-F238E27FC236}">
                  <a16:creationId xmlns:a16="http://schemas.microsoft.com/office/drawing/2014/main" id="{3A028145-36CC-4F44-B0B1-9F3DAB67C813}"/>
                </a:ext>
              </a:extLst>
            </p:cNvPr>
            <p:cNvPicPr>
              <a:picLocks noChangeAspect="1"/>
            </p:cNvPicPr>
            <p:nvPr/>
          </p:nvPicPr>
          <p:blipFill>
            <a:blip r:embed="rId2"/>
            <a:stretch>
              <a:fillRect/>
            </a:stretch>
          </p:blipFill>
          <p:spPr>
            <a:xfrm>
              <a:off x="6636457" y="1497035"/>
              <a:ext cx="2523817" cy="3091676"/>
            </a:xfrm>
            <a:prstGeom prst="rect">
              <a:avLst/>
            </a:prstGeom>
          </p:spPr>
        </p:pic>
        <p:sp>
          <p:nvSpPr>
            <p:cNvPr id="9" name="TextBox 8">
              <a:extLst>
                <a:ext uri="{FF2B5EF4-FFF2-40B4-BE49-F238E27FC236}">
                  <a16:creationId xmlns:a16="http://schemas.microsoft.com/office/drawing/2014/main" id="{2E949A64-5A64-4931-9113-C04834B6D160}"/>
                </a:ext>
              </a:extLst>
            </p:cNvPr>
            <p:cNvSpPr txBox="1"/>
            <p:nvPr/>
          </p:nvSpPr>
          <p:spPr>
            <a:xfrm>
              <a:off x="6563762" y="4613945"/>
              <a:ext cx="2669207" cy="738664"/>
            </a:xfrm>
            <a:prstGeom prst="rect">
              <a:avLst/>
            </a:prstGeom>
            <a:noFill/>
          </p:spPr>
          <p:txBody>
            <a:bodyPr wrap="square" rtlCol="0">
              <a:spAutoFit/>
            </a:bodyPr>
            <a:lstStyle/>
            <a:p>
              <a:pPr algn="ctr"/>
              <a:r>
                <a:rPr lang="en-US" sz="1400" dirty="0">
                  <a:latin typeface="Candara" panose="020E0502030303020204" pitchFamily="34" charset="0"/>
                </a:rPr>
                <a:t>Amherst graduate William H. Lewis (1868-1849) America’s first black Assistant Attorney General</a:t>
              </a:r>
            </a:p>
          </p:txBody>
        </p:sp>
      </p:grpSp>
      <p:grpSp>
        <p:nvGrpSpPr>
          <p:cNvPr id="14" name="Group 13">
            <a:extLst>
              <a:ext uri="{FF2B5EF4-FFF2-40B4-BE49-F238E27FC236}">
                <a16:creationId xmlns:a16="http://schemas.microsoft.com/office/drawing/2014/main" id="{758EF6F5-3F4F-4B14-B741-CFE98F01206D}"/>
              </a:ext>
            </a:extLst>
          </p:cNvPr>
          <p:cNvGrpSpPr/>
          <p:nvPr/>
        </p:nvGrpSpPr>
        <p:grpSpPr>
          <a:xfrm>
            <a:off x="9490685" y="1949500"/>
            <a:ext cx="2468578" cy="4019501"/>
            <a:chOff x="9343176" y="1548551"/>
            <a:chExt cx="2468578" cy="4019501"/>
          </a:xfrm>
        </p:grpSpPr>
        <p:pic>
          <p:nvPicPr>
            <p:cNvPr id="12" name="Picture 11">
              <a:extLst>
                <a:ext uri="{FF2B5EF4-FFF2-40B4-BE49-F238E27FC236}">
                  <a16:creationId xmlns:a16="http://schemas.microsoft.com/office/drawing/2014/main" id="{231ED351-C4B4-4DFA-961B-429A27CA06A6}"/>
                </a:ext>
              </a:extLst>
            </p:cNvPr>
            <p:cNvPicPr>
              <a:picLocks noChangeAspect="1"/>
            </p:cNvPicPr>
            <p:nvPr/>
          </p:nvPicPr>
          <p:blipFill>
            <a:blip r:embed="rId3"/>
            <a:stretch>
              <a:fillRect/>
            </a:stretch>
          </p:blipFill>
          <p:spPr>
            <a:xfrm>
              <a:off x="9455617" y="1548551"/>
              <a:ext cx="2243696" cy="3056807"/>
            </a:xfrm>
            <a:prstGeom prst="rect">
              <a:avLst/>
            </a:prstGeom>
          </p:spPr>
        </p:pic>
        <p:sp>
          <p:nvSpPr>
            <p:cNvPr id="13" name="TextBox 12">
              <a:extLst>
                <a:ext uri="{FF2B5EF4-FFF2-40B4-BE49-F238E27FC236}">
                  <a16:creationId xmlns:a16="http://schemas.microsoft.com/office/drawing/2014/main" id="{12A3BBAD-72F7-4928-A795-4FC6EDE7ED64}"/>
                </a:ext>
              </a:extLst>
            </p:cNvPr>
            <p:cNvSpPr txBox="1"/>
            <p:nvPr/>
          </p:nvSpPr>
          <p:spPr>
            <a:xfrm>
              <a:off x="9343176" y="4613945"/>
              <a:ext cx="2468578" cy="954107"/>
            </a:xfrm>
            <a:prstGeom prst="rect">
              <a:avLst/>
            </a:prstGeom>
            <a:noFill/>
          </p:spPr>
          <p:txBody>
            <a:bodyPr wrap="square" rtlCol="0">
              <a:spAutoFit/>
            </a:bodyPr>
            <a:lstStyle/>
            <a:p>
              <a:pPr algn="ctr"/>
              <a:r>
                <a:rPr lang="en-US" sz="1400" dirty="0">
                  <a:latin typeface="Candara" panose="020E0502030303020204" pitchFamily="34" charset="0"/>
                </a:rPr>
                <a:t>Harvard graduate Judge Robert Terrell (1857-1925) appointed first American judge in Washington, DC</a:t>
              </a:r>
            </a:p>
          </p:txBody>
        </p:sp>
      </p:grpSp>
    </p:spTree>
    <p:extLst>
      <p:ext uri="{BB962C8B-B14F-4D97-AF65-F5344CB8AC3E}">
        <p14:creationId xmlns:p14="http://schemas.microsoft.com/office/powerpoint/2010/main" val="2284188362"/>
      </p:ext>
    </p:extLst>
  </p:cSld>
  <p:clrMapOvr>
    <a:masterClrMapping/>
  </p:clrMapOvr>
  <mc:AlternateContent xmlns:mc="http://schemas.openxmlformats.org/markup-compatibility/2006" xmlns:p14="http://schemas.microsoft.com/office/powerpoint/2010/main">
    <mc:Choice Requires="p14">
      <p:transition spd="med" p14:dur="700" advClick="0" advTm="17000">
        <p:fade/>
      </p:transition>
    </mc:Choice>
    <mc:Fallback xmlns="">
      <p:transition spd="med" advClick="0" advTm="17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E4E0-163F-490D-AE82-F5EE82D7C303}"/>
              </a:ext>
            </a:extLst>
          </p:cNvPr>
          <p:cNvSpPr>
            <a:spLocks noGrp="1"/>
          </p:cNvSpPr>
          <p:nvPr>
            <p:ph type="title"/>
          </p:nvPr>
        </p:nvSpPr>
        <p:spPr/>
        <p:txBody>
          <a:bodyPr/>
          <a:lstStyle/>
          <a:p>
            <a:r>
              <a:rPr lang="en-US" cap="none" dirty="0">
                <a:latin typeface="Candara" panose="020E0502030303020204" pitchFamily="34" charset="0"/>
              </a:rPr>
              <a:t>Growth of NAACP and the Urban League</a:t>
            </a:r>
          </a:p>
        </p:txBody>
      </p:sp>
      <p:sp>
        <p:nvSpPr>
          <p:cNvPr id="3" name="Content Placeholder 2">
            <a:extLst>
              <a:ext uri="{FF2B5EF4-FFF2-40B4-BE49-F238E27FC236}">
                <a16:creationId xmlns:a16="http://schemas.microsoft.com/office/drawing/2014/main" id="{C0D53907-9494-4C19-B735-5EB7D9DB8553}"/>
              </a:ext>
            </a:extLst>
          </p:cNvPr>
          <p:cNvSpPr>
            <a:spLocks noGrp="1"/>
          </p:cNvSpPr>
          <p:nvPr>
            <p:ph sz="quarter" idx="13"/>
          </p:nvPr>
        </p:nvSpPr>
        <p:spPr>
          <a:xfrm>
            <a:off x="298764" y="1940913"/>
            <a:ext cx="6092983" cy="4550422"/>
          </a:xfrm>
        </p:spPr>
        <p:txBody>
          <a:bodyPr/>
          <a:lstStyle/>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New York scholar and Fisk graduate Dr. George Haynes and Ruth Standish Baldwin sought to reduce black overcrowding and poverty in industrial centers.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In 1911 Haynes and Baldwin joined with other black and white leaders to establish the Urban League to improve the health, housing, job, and recreational opportunities of African Americans.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Their basic goal: “inter-racial cooperation”</a:t>
            </a:r>
          </a:p>
        </p:txBody>
      </p:sp>
      <p:pic>
        <p:nvPicPr>
          <p:cNvPr id="5" name="Picture 4">
            <a:extLst>
              <a:ext uri="{FF2B5EF4-FFF2-40B4-BE49-F238E27FC236}">
                <a16:creationId xmlns:a16="http://schemas.microsoft.com/office/drawing/2014/main" id="{48D5DE10-C24C-454D-B722-8F5B1D4DF208}"/>
              </a:ext>
            </a:extLst>
          </p:cNvPr>
          <p:cNvPicPr>
            <a:picLocks noChangeAspect="1"/>
          </p:cNvPicPr>
          <p:nvPr/>
        </p:nvPicPr>
        <p:blipFill>
          <a:blip r:embed="rId2"/>
          <a:stretch>
            <a:fillRect/>
          </a:stretch>
        </p:blipFill>
        <p:spPr>
          <a:xfrm>
            <a:off x="9288820" y="2042953"/>
            <a:ext cx="2731164" cy="3926048"/>
          </a:xfrm>
          <a:prstGeom prst="rect">
            <a:avLst/>
          </a:prstGeom>
        </p:spPr>
      </p:pic>
      <p:sp>
        <p:nvSpPr>
          <p:cNvPr id="6" name="TextBox 5">
            <a:extLst>
              <a:ext uri="{FF2B5EF4-FFF2-40B4-BE49-F238E27FC236}">
                <a16:creationId xmlns:a16="http://schemas.microsoft.com/office/drawing/2014/main" id="{17268511-FAC6-4A81-84F8-290200AAF732}"/>
              </a:ext>
            </a:extLst>
          </p:cNvPr>
          <p:cNvSpPr txBox="1"/>
          <p:nvPr/>
        </p:nvSpPr>
        <p:spPr>
          <a:xfrm>
            <a:off x="9288820" y="6026089"/>
            <a:ext cx="2731164" cy="276999"/>
          </a:xfrm>
          <a:prstGeom prst="rect">
            <a:avLst/>
          </a:prstGeom>
          <a:noFill/>
        </p:spPr>
        <p:txBody>
          <a:bodyPr wrap="square" rtlCol="0">
            <a:spAutoFit/>
          </a:bodyPr>
          <a:lstStyle/>
          <a:p>
            <a:pPr algn="ctr"/>
            <a:r>
              <a:rPr lang="en-US" sz="1200" dirty="0">
                <a:latin typeface="Candara" panose="020E0502030303020204" pitchFamily="34" charset="0"/>
              </a:rPr>
              <a:t>Dr. George E. Haynes (1880-1986)</a:t>
            </a:r>
          </a:p>
        </p:txBody>
      </p:sp>
      <p:pic>
        <p:nvPicPr>
          <p:cNvPr id="8" name="Picture 7">
            <a:extLst>
              <a:ext uri="{FF2B5EF4-FFF2-40B4-BE49-F238E27FC236}">
                <a16:creationId xmlns:a16="http://schemas.microsoft.com/office/drawing/2014/main" id="{BBA14785-F668-4206-B80F-5F46F74491EF}"/>
              </a:ext>
            </a:extLst>
          </p:cNvPr>
          <p:cNvPicPr>
            <a:picLocks noChangeAspect="1"/>
          </p:cNvPicPr>
          <p:nvPr/>
        </p:nvPicPr>
        <p:blipFill>
          <a:blip r:embed="rId3"/>
          <a:stretch>
            <a:fillRect/>
          </a:stretch>
        </p:blipFill>
        <p:spPr>
          <a:xfrm>
            <a:off x="6527143" y="2042953"/>
            <a:ext cx="2438400" cy="2438400"/>
          </a:xfrm>
          <a:prstGeom prst="rect">
            <a:avLst/>
          </a:prstGeom>
        </p:spPr>
      </p:pic>
      <p:sp>
        <p:nvSpPr>
          <p:cNvPr id="9" name="TextBox 8">
            <a:extLst>
              <a:ext uri="{FF2B5EF4-FFF2-40B4-BE49-F238E27FC236}">
                <a16:creationId xmlns:a16="http://schemas.microsoft.com/office/drawing/2014/main" id="{1D8CDFDB-BFD8-441A-9DF6-E1503215ACB1}"/>
              </a:ext>
            </a:extLst>
          </p:cNvPr>
          <p:cNvSpPr txBox="1"/>
          <p:nvPr/>
        </p:nvSpPr>
        <p:spPr>
          <a:xfrm>
            <a:off x="6575106" y="4481353"/>
            <a:ext cx="2342474" cy="646331"/>
          </a:xfrm>
          <a:prstGeom prst="rect">
            <a:avLst/>
          </a:prstGeom>
          <a:noFill/>
        </p:spPr>
        <p:txBody>
          <a:bodyPr wrap="square" rtlCol="0">
            <a:spAutoFit/>
          </a:bodyPr>
          <a:lstStyle/>
          <a:p>
            <a:pPr algn="ctr"/>
            <a:r>
              <a:rPr lang="en-US" sz="1200" dirty="0">
                <a:latin typeface="Candara" panose="020E0502030303020204" pitchFamily="34" charset="0"/>
              </a:rPr>
              <a:t>Ruth Standish Baldwin</a:t>
            </a:r>
          </a:p>
          <a:p>
            <a:pPr algn="ctr"/>
            <a:r>
              <a:rPr lang="en-US" sz="1200" dirty="0">
                <a:latin typeface="Candara" panose="020E0502030303020204" pitchFamily="34" charset="0"/>
              </a:rPr>
              <a:t>(1865-1934), wife of railroad tycoon, William Henry Baldwin.</a:t>
            </a:r>
          </a:p>
        </p:txBody>
      </p:sp>
    </p:spTree>
    <p:extLst>
      <p:ext uri="{BB962C8B-B14F-4D97-AF65-F5344CB8AC3E}">
        <p14:creationId xmlns:p14="http://schemas.microsoft.com/office/powerpoint/2010/main" val="1450123982"/>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474BA-EBB3-467B-95B5-F316A7ED8C91}"/>
              </a:ext>
            </a:extLst>
          </p:cNvPr>
          <p:cNvSpPr>
            <a:spLocks noGrp="1"/>
          </p:cNvSpPr>
          <p:nvPr>
            <p:ph type="title"/>
          </p:nvPr>
        </p:nvSpPr>
        <p:spPr/>
        <p:txBody>
          <a:bodyPr/>
          <a:lstStyle/>
          <a:p>
            <a:r>
              <a:rPr lang="en-US" dirty="0">
                <a:latin typeface="Candara" panose="020E0502030303020204" pitchFamily="34" charset="0"/>
              </a:rPr>
              <a:t>NAACP</a:t>
            </a:r>
          </a:p>
        </p:txBody>
      </p:sp>
      <p:sp>
        <p:nvSpPr>
          <p:cNvPr id="3" name="Content Placeholder 2">
            <a:extLst>
              <a:ext uri="{FF2B5EF4-FFF2-40B4-BE49-F238E27FC236}">
                <a16:creationId xmlns:a16="http://schemas.microsoft.com/office/drawing/2014/main" id="{04AD0D4A-444A-4829-B76D-6FA7CB61F334}"/>
              </a:ext>
            </a:extLst>
          </p:cNvPr>
          <p:cNvSpPr>
            <a:spLocks noGrp="1"/>
          </p:cNvSpPr>
          <p:nvPr>
            <p:ph sz="quarter" idx="13"/>
          </p:nvPr>
        </p:nvSpPr>
        <p:spPr>
          <a:xfrm>
            <a:off x="369401" y="1940913"/>
            <a:ext cx="6619874" cy="4421782"/>
          </a:xfrm>
        </p:spPr>
        <p:txBody>
          <a:bodyPr/>
          <a:lstStyle/>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1905: W. E. B. DuBois organized the “Niagara Movement” in Niagara Falls, Canada to address civil rights issues of African Americans.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1908: a bloody Springfield, IL race riot killed several African Americans. Following, DuBois’ efforts were joined by black, white, and Jewish leaders to organize the NAACP.</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1929: NAACP hires African American Walter White to investigate American lynching and hate crimes.</a:t>
            </a:r>
          </a:p>
        </p:txBody>
      </p:sp>
      <p:pic>
        <p:nvPicPr>
          <p:cNvPr id="8" name="Picture 7">
            <a:extLst>
              <a:ext uri="{FF2B5EF4-FFF2-40B4-BE49-F238E27FC236}">
                <a16:creationId xmlns:a16="http://schemas.microsoft.com/office/drawing/2014/main" id="{58262614-ADF7-440F-8AC3-0994975298E7}"/>
              </a:ext>
            </a:extLst>
          </p:cNvPr>
          <p:cNvPicPr>
            <a:picLocks noChangeAspect="1"/>
          </p:cNvPicPr>
          <p:nvPr/>
        </p:nvPicPr>
        <p:blipFill>
          <a:blip r:embed="rId2"/>
          <a:stretch>
            <a:fillRect/>
          </a:stretch>
        </p:blipFill>
        <p:spPr>
          <a:xfrm>
            <a:off x="7704499" y="1004564"/>
            <a:ext cx="4036108" cy="5358131"/>
          </a:xfrm>
          <a:prstGeom prst="rect">
            <a:avLst/>
          </a:prstGeom>
        </p:spPr>
      </p:pic>
      <p:sp>
        <p:nvSpPr>
          <p:cNvPr id="9" name="TextBox 8">
            <a:extLst>
              <a:ext uri="{FF2B5EF4-FFF2-40B4-BE49-F238E27FC236}">
                <a16:creationId xmlns:a16="http://schemas.microsoft.com/office/drawing/2014/main" id="{36D55541-A701-42FE-AEEF-FC2114108D12}"/>
              </a:ext>
            </a:extLst>
          </p:cNvPr>
          <p:cNvSpPr txBox="1"/>
          <p:nvPr/>
        </p:nvSpPr>
        <p:spPr>
          <a:xfrm>
            <a:off x="8229223" y="6362695"/>
            <a:ext cx="2986660" cy="276999"/>
          </a:xfrm>
          <a:prstGeom prst="rect">
            <a:avLst/>
          </a:prstGeom>
          <a:noFill/>
        </p:spPr>
        <p:txBody>
          <a:bodyPr wrap="square" rtlCol="0">
            <a:spAutoFit/>
          </a:bodyPr>
          <a:lstStyle/>
          <a:p>
            <a:pPr algn="ctr"/>
            <a:r>
              <a:rPr lang="en-US" sz="1200" dirty="0">
                <a:latin typeface="Candara" panose="020E0502030303020204" pitchFamily="34" charset="0"/>
              </a:rPr>
              <a:t>Walter White (1893-1955)</a:t>
            </a:r>
          </a:p>
        </p:txBody>
      </p:sp>
    </p:spTree>
    <p:extLst>
      <p:ext uri="{BB962C8B-B14F-4D97-AF65-F5344CB8AC3E}">
        <p14:creationId xmlns:p14="http://schemas.microsoft.com/office/powerpoint/2010/main" val="3209164799"/>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9A312-0094-42BF-8710-313420CB086D}"/>
              </a:ext>
            </a:extLst>
          </p:cNvPr>
          <p:cNvSpPr>
            <a:spLocks noGrp="1"/>
          </p:cNvSpPr>
          <p:nvPr>
            <p:ph type="title"/>
          </p:nvPr>
        </p:nvSpPr>
        <p:spPr/>
        <p:txBody>
          <a:bodyPr/>
          <a:lstStyle/>
          <a:p>
            <a:r>
              <a:rPr lang="en-US" cap="none" dirty="0">
                <a:latin typeface="Candara" panose="020E0502030303020204" pitchFamily="34" charset="0"/>
              </a:rPr>
              <a:t>Impact of World War I</a:t>
            </a:r>
          </a:p>
        </p:txBody>
      </p:sp>
      <p:pic>
        <p:nvPicPr>
          <p:cNvPr id="7" name="Content Placeholder 9">
            <a:extLst>
              <a:ext uri="{FF2B5EF4-FFF2-40B4-BE49-F238E27FC236}">
                <a16:creationId xmlns:a16="http://schemas.microsoft.com/office/drawing/2014/main" id="{16DDE7DF-6FC3-4079-A50F-73A6227E4B97}"/>
              </a:ext>
            </a:extLst>
          </p:cNvPr>
          <p:cNvPicPr>
            <a:picLocks noGrp="1" noChangeAspect="1"/>
          </p:cNvPicPr>
          <p:nvPr>
            <p:ph sz="quarter" idx="13"/>
          </p:nvPr>
        </p:nvPicPr>
        <p:blipFill>
          <a:blip r:embed="rId2"/>
          <a:stretch>
            <a:fillRect/>
          </a:stretch>
        </p:blipFill>
        <p:spPr>
          <a:xfrm>
            <a:off x="7994210" y="1271557"/>
            <a:ext cx="4197790" cy="5597055"/>
          </a:xfrm>
        </p:spPr>
      </p:pic>
      <p:sp>
        <p:nvSpPr>
          <p:cNvPr id="10" name="TextBox 9">
            <a:extLst>
              <a:ext uri="{FF2B5EF4-FFF2-40B4-BE49-F238E27FC236}">
                <a16:creationId xmlns:a16="http://schemas.microsoft.com/office/drawing/2014/main" id="{9ADDF718-1935-41EC-BAFE-A78675A54119}"/>
              </a:ext>
            </a:extLst>
          </p:cNvPr>
          <p:cNvSpPr txBox="1"/>
          <p:nvPr/>
        </p:nvSpPr>
        <p:spPr>
          <a:xfrm>
            <a:off x="520117" y="2239860"/>
            <a:ext cx="6274965" cy="646331"/>
          </a:xfrm>
          <a:prstGeom prst="rect">
            <a:avLst/>
          </a:prstGeom>
          <a:noFill/>
        </p:spPr>
        <p:txBody>
          <a:bodyPr wrap="square" rtlCol="0">
            <a:spAutoFit/>
          </a:bodyPr>
          <a:lstStyle/>
          <a:p>
            <a:pPr marL="285750" indent="-285750">
              <a:buFont typeface="Arial" panose="020B0604020202020204" pitchFamily="34" charset="0"/>
              <a:buChar char="•"/>
            </a:pPr>
            <a:endParaRPr lang="en-US" dirty="0"/>
          </a:p>
          <a:p>
            <a:endParaRPr lang="en-US" dirty="0"/>
          </a:p>
        </p:txBody>
      </p:sp>
      <p:sp>
        <p:nvSpPr>
          <p:cNvPr id="11" name="TextBox 10">
            <a:extLst>
              <a:ext uri="{FF2B5EF4-FFF2-40B4-BE49-F238E27FC236}">
                <a16:creationId xmlns:a16="http://schemas.microsoft.com/office/drawing/2014/main" id="{EF8D5010-71D7-46E4-BDB0-F545780FDC4A}"/>
              </a:ext>
            </a:extLst>
          </p:cNvPr>
          <p:cNvSpPr txBox="1"/>
          <p:nvPr/>
        </p:nvSpPr>
        <p:spPr>
          <a:xfrm>
            <a:off x="316871" y="1850340"/>
            <a:ext cx="7460056" cy="4653710"/>
          </a:xfrm>
          <a:prstGeom prst="rect">
            <a:avLst/>
          </a:prstGeom>
          <a:noFill/>
        </p:spPr>
        <p:txBody>
          <a:bodyPr wrap="square" rtlCol="0">
            <a:spAutoFit/>
          </a:bodyPr>
          <a:lstStyle/>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African Americans among the first to volunteer</a:t>
            </a:r>
          </a:p>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100,000 African Americans sent overseas as stevedores, artillerymen, machine gunners, and infantrymen.</a:t>
            </a:r>
          </a:p>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Kentuckian Colonel Charles Young appointed the highest ranking black officer in the Army.</a:t>
            </a:r>
          </a:p>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Four black regiments awarded the French Croix de Guerre.</a:t>
            </a:r>
          </a:p>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The 369</a:t>
            </a:r>
            <a:r>
              <a:rPr lang="en-US" sz="2300" baseline="30000" dirty="0">
                <a:latin typeface="Cambria" panose="02040503050406030204" pitchFamily="18" charset="0"/>
                <a:ea typeface="Cambria" panose="02040503050406030204" pitchFamily="18" charset="0"/>
              </a:rPr>
              <a:t>th</a:t>
            </a:r>
            <a:r>
              <a:rPr lang="en-US" sz="2300" dirty="0">
                <a:latin typeface="Cambria" panose="02040503050406030204" pitchFamily="18" charset="0"/>
                <a:ea typeface="Cambria" panose="02040503050406030204" pitchFamily="18" charset="0"/>
              </a:rPr>
              <a:t> Infantry spent 191 days on the firing line, more time than any other American military unit.</a:t>
            </a:r>
          </a:p>
          <a:p>
            <a:pPr marL="285750" indent="-285750">
              <a:lnSpc>
                <a:spcPct val="108000"/>
              </a:lnSpc>
              <a:spcBef>
                <a:spcPts val="600"/>
              </a:spcBef>
              <a:buFont typeface="Arial" panose="020B0604020202020204" pitchFamily="34" charset="0"/>
              <a:buChar char="•"/>
            </a:pPr>
            <a:r>
              <a:rPr lang="en-US" sz="2300" dirty="0">
                <a:latin typeface="Cambria" panose="02040503050406030204" pitchFamily="18" charset="0"/>
                <a:ea typeface="Cambria" panose="02040503050406030204" pitchFamily="18" charset="0"/>
              </a:rPr>
              <a:t>1932: unemployed black veterans march on Washington DC </a:t>
            </a:r>
          </a:p>
        </p:txBody>
      </p:sp>
    </p:spTree>
    <p:extLst>
      <p:ext uri="{BB962C8B-B14F-4D97-AF65-F5344CB8AC3E}">
        <p14:creationId xmlns:p14="http://schemas.microsoft.com/office/powerpoint/2010/main" val="1232954051"/>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4719-3843-4E53-8E12-0F309A069585}"/>
              </a:ext>
            </a:extLst>
          </p:cNvPr>
          <p:cNvSpPr>
            <a:spLocks noGrp="1"/>
          </p:cNvSpPr>
          <p:nvPr>
            <p:ph type="title"/>
          </p:nvPr>
        </p:nvSpPr>
        <p:spPr/>
        <p:txBody>
          <a:bodyPr/>
          <a:lstStyle/>
          <a:p>
            <a:r>
              <a:rPr lang="en-US" cap="none" dirty="0">
                <a:latin typeface="Candara" panose="020E0502030303020204" pitchFamily="34" charset="0"/>
              </a:rPr>
              <a:t>Impact of World War II</a:t>
            </a:r>
            <a:br>
              <a:rPr lang="en-US" cap="none" dirty="0">
                <a:latin typeface="Candara" panose="020E0502030303020204" pitchFamily="34" charset="0"/>
              </a:rPr>
            </a:br>
            <a:endParaRPr lang="en-US" cap="none" dirty="0">
              <a:latin typeface="Candara" panose="020E0502030303020204" pitchFamily="34" charset="0"/>
            </a:endParaRPr>
          </a:p>
        </p:txBody>
      </p:sp>
      <p:sp>
        <p:nvSpPr>
          <p:cNvPr id="11" name="Content Placeholder 8">
            <a:extLst>
              <a:ext uri="{FF2B5EF4-FFF2-40B4-BE49-F238E27FC236}">
                <a16:creationId xmlns:a16="http://schemas.microsoft.com/office/drawing/2014/main" id="{7C9B2917-5FE3-4F4C-87CA-1E59247A3453}"/>
              </a:ext>
            </a:extLst>
          </p:cNvPr>
          <p:cNvSpPr>
            <a:spLocks noGrp="1"/>
          </p:cNvSpPr>
          <p:nvPr>
            <p:ph sz="quarter" idx="13"/>
          </p:nvPr>
        </p:nvSpPr>
        <p:spPr>
          <a:xfrm>
            <a:off x="190123" y="1810490"/>
            <a:ext cx="6790099" cy="4688383"/>
          </a:xfrm>
        </p:spPr>
        <p:txBody>
          <a:bodyPr/>
          <a:lstStyle/>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Black men served in every branch of the military.</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Black women served as Army nurses, WACs, WAVEs, and SPARs.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7,000 black men and women served as officers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Contributing to the war effort, Dr. Charles Drew (1904-1950), a black surgeon in charge of the Red Cross Blood Bank, perfected the modern blood bank system. He died from blood loss when refused treatment at a Burlington, NC hospital following a car accident.</a:t>
            </a:r>
          </a:p>
        </p:txBody>
      </p:sp>
      <p:pic>
        <p:nvPicPr>
          <p:cNvPr id="10" name="Picture 9">
            <a:extLst>
              <a:ext uri="{FF2B5EF4-FFF2-40B4-BE49-F238E27FC236}">
                <a16:creationId xmlns:a16="http://schemas.microsoft.com/office/drawing/2014/main" id="{DC2B03F9-86A5-4E89-8A3D-085CE87F283D}"/>
              </a:ext>
            </a:extLst>
          </p:cNvPr>
          <p:cNvPicPr>
            <a:picLocks noChangeAspect="1"/>
          </p:cNvPicPr>
          <p:nvPr/>
        </p:nvPicPr>
        <p:blipFill>
          <a:blip r:embed="rId2"/>
          <a:stretch>
            <a:fillRect/>
          </a:stretch>
        </p:blipFill>
        <p:spPr>
          <a:xfrm>
            <a:off x="7097917" y="1544265"/>
            <a:ext cx="5094083" cy="5094083"/>
          </a:xfrm>
          <a:prstGeom prst="rect">
            <a:avLst/>
          </a:prstGeom>
        </p:spPr>
      </p:pic>
    </p:spTree>
    <p:extLst>
      <p:ext uri="{BB962C8B-B14F-4D97-AF65-F5344CB8AC3E}">
        <p14:creationId xmlns:p14="http://schemas.microsoft.com/office/powerpoint/2010/main" val="2431899812"/>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2E43-E360-4C47-AF00-DD5D39E54D1E}"/>
              </a:ext>
            </a:extLst>
          </p:cNvPr>
          <p:cNvSpPr>
            <a:spLocks noGrp="1"/>
          </p:cNvSpPr>
          <p:nvPr>
            <p:ph type="title"/>
          </p:nvPr>
        </p:nvSpPr>
        <p:spPr/>
        <p:txBody>
          <a:bodyPr/>
          <a:lstStyle/>
          <a:p>
            <a:r>
              <a:rPr lang="en-US" cap="none" dirty="0">
                <a:latin typeface="Candara" panose="020E0502030303020204" pitchFamily="34" charset="0"/>
              </a:rPr>
              <a:t>Labor and Civil Rights Leadership Unite</a:t>
            </a:r>
          </a:p>
        </p:txBody>
      </p:sp>
      <p:pic>
        <p:nvPicPr>
          <p:cNvPr id="9" name="Content Placeholder 8">
            <a:extLst>
              <a:ext uri="{FF2B5EF4-FFF2-40B4-BE49-F238E27FC236}">
                <a16:creationId xmlns:a16="http://schemas.microsoft.com/office/drawing/2014/main" id="{BF0FA031-4DCA-4B8B-A68B-60FFC872F481}"/>
              </a:ext>
            </a:extLst>
          </p:cNvPr>
          <p:cNvPicPr>
            <a:picLocks noGrp="1" noChangeAspect="1"/>
          </p:cNvPicPr>
          <p:nvPr>
            <p:ph sz="quarter" idx="13"/>
          </p:nvPr>
        </p:nvPicPr>
        <p:blipFill>
          <a:blip r:embed="rId2"/>
          <a:stretch>
            <a:fillRect/>
          </a:stretch>
        </p:blipFill>
        <p:spPr>
          <a:xfrm>
            <a:off x="1267114" y="1801575"/>
            <a:ext cx="9657772" cy="5056425"/>
          </a:xfrm>
        </p:spPr>
      </p:pic>
    </p:spTree>
    <p:extLst>
      <p:ext uri="{BB962C8B-B14F-4D97-AF65-F5344CB8AC3E}">
        <p14:creationId xmlns:p14="http://schemas.microsoft.com/office/powerpoint/2010/main" val="15889459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A7B9-4DBE-4694-8254-0A8078246411}"/>
              </a:ext>
            </a:extLst>
          </p:cNvPr>
          <p:cNvSpPr>
            <a:spLocks noGrp="1"/>
          </p:cNvSpPr>
          <p:nvPr>
            <p:ph type="title"/>
          </p:nvPr>
        </p:nvSpPr>
        <p:spPr/>
        <p:txBody>
          <a:bodyPr/>
          <a:lstStyle/>
          <a:p>
            <a:pPr algn="r"/>
            <a:r>
              <a:rPr lang="en-US" cap="none" dirty="0">
                <a:latin typeface="Candara" panose="020E0502030303020204" pitchFamily="34" charset="0"/>
              </a:rPr>
              <a:t>Pioneering Men of the 20</a:t>
            </a:r>
            <a:r>
              <a:rPr lang="en-US" cap="none" baseline="30000" dirty="0">
                <a:latin typeface="Candara" panose="020E0502030303020204" pitchFamily="34" charset="0"/>
              </a:rPr>
              <a:t>th</a:t>
            </a:r>
            <a:r>
              <a:rPr lang="en-US" cap="none" dirty="0">
                <a:latin typeface="Candara" panose="020E0502030303020204" pitchFamily="34" charset="0"/>
              </a:rPr>
              <a:t> Century</a:t>
            </a:r>
          </a:p>
        </p:txBody>
      </p:sp>
      <p:pic>
        <p:nvPicPr>
          <p:cNvPr id="5" name="Content Placeholder 4">
            <a:extLst>
              <a:ext uri="{FF2B5EF4-FFF2-40B4-BE49-F238E27FC236}">
                <a16:creationId xmlns:a16="http://schemas.microsoft.com/office/drawing/2014/main" id="{25E98A50-6B92-4591-846E-51D0FA84C853}"/>
              </a:ext>
            </a:extLst>
          </p:cNvPr>
          <p:cNvPicPr>
            <a:picLocks noGrp="1" noChangeAspect="1"/>
          </p:cNvPicPr>
          <p:nvPr>
            <p:ph sz="quarter" idx="13"/>
          </p:nvPr>
        </p:nvPicPr>
        <p:blipFill rotWithShape="1">
          <a:blip r:embed="rId4" cstate="screen">
            <a:extLst>
              <a:ext uri="{28A0092B-C50C-407E-A947-70E740481C1C}">
                <a14:useLocalDpi xmlns:a14="http://schemas.microsoft.com/office/drawing/2010/main"/>
              </a:ext>
            </a:extLst>
          </a:blip>
          <a:srcRect/>
          <a:stretch/>
        </p:blipFill>
        <p:spPr>
          <a:xfrm>
            <a:off x="9303499" y="2107624"/>
            <a:ext cx="2461607" cy="3077009"/>
          </a:xfrm>
        </p:spPr>
      </p:pic>
      <p:sp>
        <p:nvSpPr>
          <p:cNvPr id="6" name="TextBox 5">
            <a:extLst>
              <a:ext uri="{FF2B5EF4-FFF2-40B4-BE49-F238E27FC236}">
                <a16:creationId xmlns:a16="http://schemas.microsoft.com/office/drawing/2014/main" id="{2D40F220-E25B-4D4E-A14D-290D2C031D5E}"/>
              </a:ext>
            </a:extLst>
          </p:cNvPr>
          <p:cNvSpPr txBox="1"/>
          <p:nvPr/>
        </p:nvSpPr>
        <p:spPr>
          <a:xfrm>
            <a:off x="9219818" y="5242158"/>
            <a:ext cx="2628968" cy="738664"/>
          </a:xfrm>
          <a:prstGeom prst="rect">
            <a:avLst/>
          </a:prstGeom>
          <a:noFill/>
        </p:spPr>
        <p:txBody>
          <a:bodyPr wrap="square" rtlCol="0">
            <a:spAutoFit/>
          </a:bodyPr>
          <a:lstStyle/>
          <a:p>
            <a:pPr algn="ctr"/>
            <a:r>
              <a:rPr lang="en-US" sz="1400" dirty="0">
                <a:latin typeface="Candara" panose="020E0502030303020204" pitchFamily="34" charset="0"/>
              </a:rPr>
              <a:t>Explorer Matthew Henson (1866-1955) </a:t>
            </a:r>
          </a:p>
          <a:p>
            <a:pPr algn="ctr"/>
            <a:r>
              <a:rPr lang="en-US" sz="1400" dirty="0">
                <a:latin typeface="Candara" panose="020E0502030303020204" pitchFamily="34" charset="0"/>
              </a:rPr>
              <a:t>Reached the North Pole in 1909</a:t>
            </a:r>
          </a:p>
        </p:txBody>
      </p:sp>
      <p:grpSp>
        <p:nvGrpSpPr>
          <p:cNvPr id="17" name="Group 16">
            <a:extLst>
              <a:ext uri="{FF2B5EF4-FFF2-40B4-BE49-F238E27FC236}">
                <a16:creationId xmlns:a16="http://schemas.microsoft.com/office/drawing/2014/main" id="{93A78124-2867-44DB-98BE-510ACE9FBDB7}"/>
              </a:ext>
            </a:extLst>
          </p:cNvPr>
          <p:cNvGrpSpPr/>
          <p:nvPr/>
        </p:nvGrpSpPr>
        <p:grpSpPr>
          <a:xfrm>
            <a:off x="371192" y="2107625"/>
            <a:ext cx="2461607" cy="3861376"/>
            <a:chOff x="1395475" y="1440760"/>
            <a:chExt cx="2461607" cy="3861376"/>
          </a:xfrm>
        </p:grpSpPr>
        <p:pic>
          <p:nvPicPr>
            <p:cNvPr id="15" name="Picture 14">
              <a:extLst>
                <a:ext uri="{FF2B5EF4-FFF2-40B4-BE49-F238E27FC236}">
                  <a16:creationId xmlns:a16="http://schemas.microsoft.com/office/drawing/2014/main" id="{90794752-A9FD-45DC-AC62-9EA99864BF7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95475" y="1440760"/>
              <a:ext cx="2461607" cy="3077009"/>
            </a:xfrm>
            <a:prstGeom prst="rect">
              <a:avLst/>
            </a:prstGeom>
          </p:spPr>
        </p:pic>
        <p:sp>
          <p:nvSpPr>
            <p:cNvPr id="16" name="TextBox 15">
              <a:extLst>
                <a:ext uri="{FF2B5EF4-FFF2-40B4-BE49-F238E27FC236}">
                  <a16:creationId xmlns:a16="http://schemas.microsoft.com/office/drawing/2014/main" id="{D1B00674-9239-49BD-A55A-DC96D294BDD8}"/>
                </a:ext>
              </a:extLst>
            </p:cNvPr>
            <p:cNvSpPr txBox="1"/>
            <p:nvPr/>
          </p:nvSpPr>
          <p:spPr>
            <a:xfrm>
              <a:off x="1395475" y="4563472"/>
              <a:ext cx="2461607" cy="738664"/>
            </a:xfrm>
            <a:prstGeom prst="rect">
              <a:avLst/>
            </a:prstGeom>
            <a:noFill/>
          </p:spPr>
          <p:txBody>
            <a:bodyPr wrap="square" rtlCol="0">
              <a:spAutoFit/>
            </a:bodyPr>
            <a:lstStyle/>
            <a:p>
              <a:pPr algn="ctr"/>
              <a:r>
                <a:rPr lang="en-US" sz="1400" dirty="0">
                  <a:latin typeface="Candara" panose="020E0502030303020204" pitchFamily="34" charset="0"/>
                </a:rPr>
                <a:t>Novelist, Playwright, Social Activist Langston Hughes (1901-1967)</a:t>
              </a:r>
            </a:p>
          </p:txBody>
        </p:sp>
      </p:grpSp>
      <p:grpSp>
        <p:nvGrpSpPr>
          <p:cNvPr id="23" name="Group 22">
            <a:extLst>
              <a:ext uri="{FF2B5EF4-FFF2-40B4-BE49-F238E27FC236}">
                <a16:creationId xmlns:a16="http://schemas.microsoft.com/office/drawing/2014/main" id="{74B2C760-BD4E-4F5B-B4B1-17588F4B1AB8}"/>
              </a:ext>
            </a:extLst>
          </p:cNvPr>
          <p:cNvGrpSpPr/>
          <p:nvPr/>
        </p:nvGrpSpPr>
        <p:grpSpPr>
          <a:xfrm>
            <a:off x="6357136" y="2107624"/>
            <a:ext cx="2461607" cy="3649714"/>
            <a:chOff x="6018405" y="1614908"/>
            <a:chExt cx="2461607" cy="3649714"/>
          </a:xfrm>
        </p:grpSpPr>
        <p:pic>
          <p:nvPicPr>
            <p:cNvPr id="21" name="Picture 20">
              <a:extLst>
                <a:ext uri="{FF2B5EF4-FFF2-40B4-BE49-F238E27FC236}">
                  <a16:creationId xmlns:a16="http://schemas.microsoft.com/office/drawing/2014/main" id="{6A703730-E34A-4ACD-BE7D-4AC301BAF03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18405" y="1614908"/>
              <a:ext cx="2461607" cy="3077009"/>
            </a:xfrm>
            <a:prstGeom prst="rect">
              <a:avLst/>
            </a:prstGeom>
          </p:spPr>
        </p:pic>
        <p:sp>
          <p:nvSpPr>
            <p:cNvPr id="22" name="TextBox 21">
              <a:extLst>
                <a:ext uri="{FF2B5EF4-FFF2-40B4-BE49-F238E27FC236}">
                  <a16:creationId xmlns:a16="http://schemas.microsoft.com/office/drawing/2014/main" id="{0C8DE49C-B409-40E1-8A41-7FDA9689A4F2}"/>
                </a:ext>
              </a:extLst>
            </p:cNvPr>
            <p:cNvSpPr txBox="1"/>
            <p:nvPr/>
          </p:nvSpPr>
          <p:spPr>
            <a:xfrm>
              <a:off x="6018405" y="4741402"/>
              <a:ext cx="2461607" cy="523220"/>
            </a:xfrm>
            <a:prstGeom prst="rect">
              <a:avLst/>
            </a:prstGeom>
            <a:noFill/>
          </p:spPr>
          <p:txBody>
            <a:bodyPr wrap="square" rtlCol="0">
              <a:spAutoFit/>
            </a:bodyPr>
            <a:lstStyle/>
            <a:p>
              <a:pPr algn="ctr"/>
              <a:r>
                <a:rPr lang="en-US" sz="1400" dirty="0">
                  <a:latin typeface="Candara" panose="020E0502030303020204" pitchFamily="34" charset="0"/>
                </a:rPr>
                <a:t>Artist Jacob Lawrence</a:t>
              </a:r>
            </a:p>
            <a:p>
              <a:pPr algn="ctr"/>
              <a:r>
                <a:rPr lang="en-US" sz="1400" dirty="0">
                  <a:latin typeface="Candara" panose="020E0502030303020204" pitchFamily="34" charset="0"/>
                </a:rPr>
                <a:t>(1917-2000) </a:t>
              </a:r>
            </a:p>
          </p:txBody>
        </p:sp>
      </p:grpSp>
      <p:grpSp>
        <p:nvGrpSpPr>
          <p:cNvPr id="27" name="Group 26">
            <a:extLst>
              <a:ext uri="{FF2B5EF4-FFF2-40B4-BE49-F238E27FC236}">
                <a16:creationId xmlns:a16="http://schemas.microsoft.com/office/drawing/2014/main" id="{E72577C3-577D-477E-9901-0CF9AF1C7A11}"/>
              </a:ext>
            </a:extLst>
          </p:cNvPr>
          <p:cNvGrpSpPr/>
          <p:nvPr/>
        </p:nvGrpSpPr>
        <p:grpSpPr>
          <a:xfrm>
            <a:off x="3364164" y="2107625"/>
            <a:ext cx="2461607" cy="3861376"/>
            <a:chOff x="2882592" y="1574915"/>
            <a:chExt cx="2461607" cy="3861376"/>
          </a:xfrm>
        </p:grpSpPr>
        <p:pic>
          <p:nvPicPr>
            <p:cNvPr id="25" name="Picture 24">
              <a:extLst>
                <a:ext uri="{FF2B5EF4-FFF2-40B4-BE49-F238E27FC236}">
                  <a16:creationId xmlns:a16="http://schemas.microsoft.com/office/drawing/2014/main" id="{F8BCFE8F-1308-47F7-B3E2-06CC8766C4A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82592" y="1574915"/>
              <a:ext cx="2461607" cy="3077009"/>
            </a:xfrm>
            <a:prstGeom prst="rect">
              <a:avLst/>
            </a:prstGeom>
          </p:spPr>
        </p:pic>
        <p:sp>
          <p:nvSpPr>
            <p:cNvPr id="26" name="TextBox 25">
              <a:extLst>
                <a:ext uri="{FF2B5EF4-FFF2-40B4-BE49-F238E27FC236}">
                  <a16:creationId xmlns:a16="http://schemas.microsoft.com/office/drawing/2014/main" id="{EB44EB00-AAF8-4D96-8854-D845A68E3746}"/>
                </a:ext>
              </a:extLst>
            </p:cNvPr>
            <p:cNvSpPr txBox="1"/>
            <p:nvPr/>
          </p:nvSpPr>
          <p:spPr>
            <a:xfrm>
              <a:off x="2882592" y="4697627"/>
              <a:ext cx="2461607" cy="738664"/>
            </a:xfrm>
            <a:prstGeom prst="rect">
              <a:avLst/>
            </a:prstGeom>
            <a:noFill/>
          </p:spPr>
          <p:txBody>
            <a:bodyPr wrap="square" rtlCol="0">
              <a:spAutoFit/>
            </a:bodyPr>
            <a:lstStyle/>
            <a:p>
              <a:pPr algn="ctr"/>
              <a:r>
                <a:rPr lang="en-US" sz="1400" dirty="0">
                  <a:latin typeface="Candara" panose="020E0502030303020204" pitchFamily="34" charset="0"/>
                </a:rPr>
                <a:t>Civil Rights Activist Rev. Martin Luther King, Jr. </a:t>
              </a:r>
            </a:p>
            <a:p>
              <a:pPr algn="ctr"/>
              <a:r>
                <a:rPr lang="en-US" sz="1400" dirty="0">
                  <a:latin typeface="Candara" panose="020E0502030303020204" pitchFamily="34" charset="0"/>
                </a:rPr>
                <a:t>(1929-1968)</a:t>
              </a:r>
            </a:p>
          </p:txBody>
        </p:sp>
      </p:grpSp>
      <p:pic>
        <p:nvPicPr>
          <p:cNvPr id="14" name="03 - Grandma's Hands">
            <a:hlinkClick r:id="" action="ppaction://media"/>
            <a:extLst>
              <a:ext uri="{FF2B5EF4-FFF2-40B4-BE49-F238E27FC236}">
                <a16:creationId xmlns:a16="http://schemas.microsoft.com/office/drawing/2014/main" id="{96E4A364-5701-4C43-848D-8613FC8B728E}"/>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8"/>
          <a:stretch>
            <a:fillRect/>
          </a:stretch>
        </p:blipFill>
        <p:spPr>
          <a:xfrm>
            <a:off x="1219200" y="538496"/>
            <a:ext cx="609600" cy="609600"/>
          </a:xfrm>
          <a:prstGeom prst="rect">
            <a:avLst/>
          </a:prstGeom>
        </p:spPr>
      </p:pic>
    </p:spTree>
    <p:extLst>
      <p:ext uri="{BB962C8B-B14F-4D97-AF65-F5344CB8AC3E}">
        <p14:creationId xmlns:p14="http://schemas.microsoft.com/office/powerpoint/2010/main" val="756678777"/>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a:extLst>
              <a:ext uri="{FF2B5EF4-FFF2-40B4-BE49-F238E27FC236}">
                <a16:creationId xmlns:a16="http://schemas.microsoft.com/office/drawing/2014/main" id="{530CC654-E4C1-47A8-BA4A-8B30A6C82A4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4110" y="3109951"/>
            <a:ext cx="1916112"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9">
            <a:extLst>
              <a:ext uri="{FF2B5EF4-FFF2-40B4-BE49-F238E27FC236}">
                <a16:creationId xmlns:a16="http://schemas.microsoft.com/office/drawing/2014/main" id="{9839D1BF-2871-4FAD-B899-998D27EFE7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771901" y="1577563"/>
            <a:ext cx="19304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10">
            <a:extLst>
              <a:ext uri="{FF2B5EF4-FFF2-40B4-BE49-F238E27FC236}">
                <a16:creationId xmlns:a16="http://schemas.microsoft.com/office/drawing/2014/main" id="{DD12BED2-7046-434A-82D4-7514668E134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425190" y="3219451"/>
            <a:ext cx="1985962"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12">
            <a:extLst>
              <a:ext uri="{FF2B5EF4-FFF2-40B4-BE49-F238E27FC236}">
                <a16:creationId xmlns:a16="http://schemas.microsoft.com/office/drawing/2014/main" id="{BB7E54D1-072D-4E04-9D12-102AC889006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20525" y="3109952"/>
            <a:ext cx="1972427" cy="14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3">
            <a:extLst>
              <a:ext uri="{FF2B5EF4-FFF2-40B4-BE49-F238E27FC236}">
                <a16:creationId xmlns:a16="http://schemas.microsoft.com/office/drawing/2014/main" id="{0F655144-5015-4CD3-B06E-95C68A8DDB46}"/>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07017" y="1566863"/>
            <a:ext cx="1878013"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1" name="Group 2">
            <a:extLst>
              <a:ext uri="{FF2B5EF4-FFF2-40B4-BE49-F238E27FC236}">
                <a16:creationId xmlns:a16="http://schemas.microsoft.com/office/drawing/2014/main" id="{D0886D92-E596-4639-BB84-12594E64672D}"/>
              </a:ext>
            </a:extLst>
          </p:cNvPr>
          <p:cNvGrpSpPr>
            <a:grpSpLocks/>
          </p:cNvGrpSpPr>
          <p:nvPr/>
        </p:nvGrpSpPr>
        <p:grpSpPr bwMode="auto">
          <a:xfrm>
            <a:off x="6620525" y="1556888"/>
            <a:ext cx="1930400" cy="1525625"/>
            <a:chOff x="4966199" y="1584000"/>
            <a:chExt cx="1929587" cy="1525654"/>
          </a:xfrm>
        </p:grpSpPr>
        <p:pic>
          <p:nvPicPr>
            <p:cNvPr id="11284" name="Picture 8">
              <a:extLst>
                <a:ext uri="{FF2B5EF4-FFF2-40B4-BE49-F238E27FC236}">
                  <a16:creationId xmlns:a16="http://schemas.microsoft.com/office/drawing/2014/main" id="{86D1C719-17E7-4B9D-BAE5-F6371A8FBC9D}"/>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966199" y="1584000"/>
              <a:ext cx="1929587" cy="152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65A0C481-646F-47F9-AD21-ABEE64271A6F}"/>
                </a:ext>
              </a:extLst>
            </p:cNvPr>
            <p:cNvSpPr txBox="1"/>
            <p:nvPr/>
          </p:nvSpPr>
          <p:spPr>
            <a:xfrm>
              <a:off x="5208984" y="2828211"/>
              <a:ext cx="1444017" cy="254005"/>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Black / White Dialogue</a:t>
              </a:r>
            </a:p>
          </p:txBody>
        </p:sp>
      </p:grpSp>
      <p:grpSp>
        <p:nvGrpSpPr>
          <p:cNvPr id="11272" name="Group 3">
            <a:extLst>
              <a:ext uri="{FF2B5EF4-FFF2-40B4-BE49-F238E27FC236}">
                <a16:creationId xmlns:a16="http://schemas.microsoft.com/office/drawing/2014/main" id="{8056BBA8-847A-4A48-96F5-D0881BB24508}"/>
              </a:ext>
            </a:extLst>
          </p:cNvPr>
          <p:cNvGrpSpPr>
            <a:grpSpLocks/>
          </p:cNvGrpSpPr>
          <p:nvPr/>
        </p:nvGrpSpPr>
        <p:grpSpPr bwMode="auto">
          <a:xfrm>
            <a:off x="3937001" y="3017869"/>
            <a:ext cx="1765300" cy="1484466"/>
            <a:chOff x="3010264" y="3212103"/>
            <a:chExt cx="1764411" cy="1484146"/>
          </a:xfrm>
        </p:grpSpPr>
        <p:pic>
          <p:nvPicPr>
            <p:cNvPr id="11282" name="Picture 11">
              <a:extLst>
                <a:ext uri="{FF2B5EF4-FFF2-40B4-BE49-F238E27FC236}">
                  <a16:creationId xmlns:a16="http://schemas.microsoft.com/office/drawing/2014/main" id="{120BFF76-A1E7-4F89-BEBE-025EB0AB521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010264" y="3212103"/>
              <a:ext cx="1764411"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0200CB6D-72A1-4976-99FC-ECE861FD4ECA}"/>
                </a:ext>
              </a:extLst>
            </p:cNvPr>
            <p:cNvSpPr txBox="1"/>
            <p:nvPr/>
          </p:nvSpPr>
          <p:spPr>
            <a:xfrm>
              <a:off x="3103880" y="4280414"/>
              <a:ext cx="1577180" cy="415835"/>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Langston Education and </a:t>
              </a:r>
            </a:p>
            <a:p>
              <a:pPr algn="ctr" defTabSz="685595">
                <a:defRPr/>
              </a:pPr>
              <a:r>
                <a:rPr lang="en-US" sz="1050" dirty="0">
                  <a:solidFill>
                    <a:srgbClr val="000000"/>
                  </a:solidFill>
                  <a:latin typeface="Candara" panose="020E0502030303020204" pitchFamily="34" charset="0"/>
                  <a:ea typeface="Calibri" panose="020F0502020204030204" pitchFamily="34" charset="0"/>
                </a:rPr>
                <a:t>Arts Development, Inc.</a:t>
              </a:r>
            </a:p>
          </p:txBody>
        </p:sp>
      </p:grpSp>
      <p:grpSp>
        <p:nvGrpSpPr>
          <p:cNvPr id="11273" name="Group 1">
            <a:extLst>
              <a:ext uri="{FF2B5EF4-FFF2-40B4-BE49-F238E27FC236}">
                <a16:creationId xmlns:a16="http://schemas.microsoft.com/office/drawing/2014/main" id="{E0BF5D95-1BB5-4EF5-9902-B8CE1046E29A}"/>
              </a:ext>
            </a:extLst>
          </p:cNvPr>
          <p:cNvGrpSpPr>
            <a:grpSpLocks/>
          </p:cNvGrpSpPr>
          <p:nvPr/>
        </p:nvGrpSpPr>
        <p:grpSpPr bwMode="auto">
          <a:xfrm>
            <a:off x="9361618" y="4726450"/>
            <a:ext cx="1905000" cy="1524001"/>
            <a:chOff x="7068595" y="4746481"/>
            <a:chExt cx="1906291" cy="1523455"/>
          </a:xfrm>
        </p:grpSpPr>
        <p:pic>
          <p:nvPicPr>
            <p:cNvPr id="11280" name="Picture 14">
              <a:extLst>
                <a:ext uri="{FF2B5EF4-FFF2-40B4-BE49-F238E27FC236}">
                  <a16:creationId xmlns:a16="http://schemas.microsoft.com/office/drawing/2014/main" id="{1EEAFF83-3740-4D9D-9080-AAE0D0E5B800}"/>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068595" y="4746481"/>
              <a:ext cx="1758368" cy="137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119C7E2B-EC59-4D98-A379-34DDFDA3EEB4}"/>
                </a:ext>
              </a:extLst>
            </p:cNvPr>
            <p:cNvSpPr txBox="1"/>
            <p:nvPr/>
          </p:nvSpPr>
          <p:spPr>
            <a:xfrm>
              <a:off x="7068595" y="5854160"/>
              <a:ext cx="1906291" cy="415776"/>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Northeast Tennessee Tourism </a:t>
              </a:r>
            </a:p>
            <a:p>
              <a:pPr algn="ctr" defTabSz="685595">
                <a:defRPr/>
              </a:pPr>
              <a:r>
                <a:rPr lang="en-US" sz="1050" dirty="0">
                  <a:solidFill>
                    <a:srgbClr val="000000"/>
                  </a:solidFill>
                  <a:latin typeface="Candara" panose="020E0502030303020204" pitchFamily="34" charset="0"/>
                  <a:ea typeface="Calibri" panose="020F0502020204030204" pitchFamily="34" charset="0"/>
                </a:rPr>
                <a:t>Association (NETTA)</a:t>
              </a:r>
            </a:p>
          </p:txBody>
        </p:sp>
      </p:grpSp>
      <p:pic>
        <p:nvPicPr>
          <p:cNvPr id="11274" name="Picture 25">
            <a:extLst>
              <a:ext uri="{FF2B5EF4-FFF2-40B4-BE49-F238E27FC236}">
                <a16:creationId xmlns:a16="http://schemas.microsoft.com/office/drawing/2014/main" id="{A91E5D16-646D-4C21-BBD2-E616C46BA1C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09306" y="5280437"/>
            <a:ext cx="2973388"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597B2A1C-154F-4A5F-B3F9-B935348C2960}"/>
              </a:ext>
            </a:extLst>
          </p:cNvPr>
          <p:cNvSpPr txBox="1"/>
          <p:nvPr/>
        </p:nvSpPr>
        <p:spPr>
          <a:xfrm>
            <a:off x="1802998" y="389405"/>
            <a:ext cx="8586005" cy="646331"/>
          </a:xfrm>
          <a:prstGeom prst="rect">
            <a:avLst/>
          </a:prstGeom>
          <a:noFill/>
        </p:spPr>
        <p:txBody>
          <a:bodyPr wrap="none">
            <a:spAutoFit/>
          </a:bodyPr>
          <a:lstStyle/>
          <a:p>
            <a:pPr defTabSz="685595">
              <a:defRPr/>
            </a:pPr>
            <a:r>
              <a:rPr lang="en-US" sz="3600" dirty="0">
                <a:solidFill>
                  <a:srgbClr val="000000"/>
                </a:solidFill>
                <a:latin typeface="Candara" panose="020E0502030303020204" pitchFamily="34" charset="0"/>
              </a:rPr>
              <a:t>Thanks and appreciation to our supporters:</a:t>
            </a:r>
          </a:p>
        </p:txBody>
      </p:sp>
      <p:grpSp>
        <p:nvGrpSpPr>
          <p:cNvPr id="11276" name="Group 4">
            <a:extLst>
              <a:ext uri="{FF2B5EF4-FFF2-40B4-BE49-F238E27FC236}">
                <a16:creationId xmlns:a16="http://schemas.microsoft.com/office/drawing/2014/main" id="{88A0C0EA-695B-4ADD-9ADE-EC06F980E6E4}"/>
              </a:ext>
            </a:extLst>
          </p:cNvPr>
          <p:cNvGrpSpPr>
            <a:grpSpLocks/>
          </p:cNvGrpSpPr>
          <p:nvPr/>
        </p:nvGrpSpPr>
        <p:grpSpPr bwMode="auto">
          <a:xfrm>
            <a:off x="789972" y="5080505"/>
            <a:ext cx="2084387" cy="1160463"/>
            <a:chOff x="913193" y="4902771"/>
            <a:chExt cx="2084225" cy="1159623"/>
          </a:xfrm>
        </p:grpSpPr>
        <p:pic>
          <p:nvPicPr>
            <p:cNvPr id="11278" name="Picture 5" descr="A close up of a sign&#10;&#10;Description automatically generated">
              <a:extLst>
                <a:ext uri="{FF2B5EF4-FFF2-40B4-BE49-F238E27FC236}">
                  <a16:creationId xmlns:a16="http://schemas.microsoft.com/office/drawing/2014/main" id="{785032A3-9EC0-4E7B-B801-0D7354ACB9D3}"/>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915295" y="4902771"/>
              <a:ext cx="2038150" cy="83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CD4418-4F5A-4B1F-8447-874B1CF15604}"/>
                </a:ext>
              </a:extLst>
            </p:cNvPr>
            <p:cNvSpPr txBox="1"/>
            <p:nvPr/>
          </p:nvSpPr>
          <p:spPr>
            <a:xfrm>
              <a:off x="913193" y="5808578"/>
              <a:ext cx="2084225" cy="253816"/>
            </a:xfrm>
            <a:prstGeom prst="rect">
              <a:avLst/>
            </a:prstGeom>
            <a:noFill/>
          </p:spPr>
          <p:txBody>
            <a:bodyPr wrap="none">
              <a:spAutoFit/>
            </a:bodyPr>
            <a:lstStyle/>
            <a:p>
              <a:pPr algn="ctr" defTabSz="685595">
                <a:defRPr/>
              </a:pPr>
              <a:r>
                <a:rPr lang="en-US" sz="1050" dirty="0">
                  <a:solidFill>
                    <a:srgbClr val="000000"/>
                  </a:solidFill>
                  <a:latin typeface="Candara" panose="020E0502030303020204" pitchFamily="34" charset="0"/>
                  <a:ea typeface="Calibri" panose="020F0502020204030204" pitchFamily="34" charset="0"/>
                </a:rPr>
                <a:t>Leadership and Civic Engagement</a:t>
              </a:r>
            </a:p>
          </p:txBody>
        </p:sp>
      </p:grpSp>
      <p:sp>
        <p:nvSpPr>
          <p:cNvPr id="27" name="TextBox 26">
            <a:extLst>
              <a:ext uri="{FF2B5EF4-FFF2-40B4-BE49-F238E27FC236}">
                <a16:creationId xmlns:a16="http://schemas.microsoft.com/office/drawing/2014/main" id="{4EAA1C2A-3A1D-47BD-A8C0-0D3CEA5B0C0D}"/>
              </a:ext>
            </a:extLst>
          </p:cNvPr>
          <p:cNvSpPr txBox="1"/>
          <p:nvPr/>
        </p:nvSpPr>
        <p:spPr>
          <a:xfrm>
            <a:off x="9613195" y="1867967"/>
            <a:ext cx="1668462" cy="1130300"/>
          </a:xfrm>
          <a:prstGeom prst="rect">
            <a:avLst/>
          </a:prstGeom>
          <a:solidFill>
            <a:srgbClr val="FFFFFF"/>
          </a:solidFill>
          <a:ln w="25400" cmpd="thickThin">
            <a:round/>
          </a:ln>
          <a:effectLst/>
        </p:spPr>
        <p:style>
          <a:lnRef idx="2">
            <a:schemeClr val="dk1"/>
          </a:lnRef>
          <a:fillRef idx="1">
            <a:schemeClr val="lt1"/>
          </a:fillRef>
          <a:effectRef idx="0">
            <a:schemeClr val="dk1"/>
          </a:effectRef>
          <a:fontRef idx="minor">
            <a:schemeClr val="dk1"/>
          </a:fontRef>
        </p:style>
        <p:txBody>
          <a:bodyPr anchor="ctr">
            <a:spAutoFit/>
          </a:bodyPr>
          <a:lstStyle/>
          <a:p>
            <a:pPr algn="ctr" defTabSz="685595">
              <a:defRPr/>
            </a:pPr>
            <a:endParaRPr lang="en-US" sz="1349" dirty="0">
              <a:solidFill>
                <a:srgbClr val="000000"/>
              </a:solidFill>
              <a:latin typeface="Cambria" panose="02040503050406030204" pitchFamily="18" charset="0"/>
              <a:ea typeface="Cambria" panose="02040503050406030204" pitchFamily="18" charset="0"/>
            </a:endParaRPr>
          </a:p>
          <a:p>
            <a:pPr algn="ctr" defTabSz="685595">
              <a:defRPr/>
            </a:pPr>
            <a:r>
              <a:rPr lang="en-US" sz="1349" dirty="0">
                <a:solidFill>
                  <a:srgbClr val="000000"/>
                </a:solidFill>
                <a:latin typeface="Cambria" panose="02040503050406030204" pitchFamily="18" charset="0"/>
                <a:ea typeface="Cambria" panose="02040503050406030204" pitchFamily="18" charset="0"/>
              </a:rPr>
              <a:t>Appalachian </a:t>
            </a:r>
          </a:p>
          <a:p>
            <a:pPr algn="ctr" defTabSz="685595">
              <a:defRPr/>
            </a:pPr>
            <a:r>
              <a:rPr lang="en-US" sz="1349" dirty="0">
                <a:solidFill>
                  <a:srgbClr val="000000"/>
                </a:solidFill>
                <a:latin typeface="Cambria" panose="02040503050406030204" pitchFamily="18" charset="0"/>
                <a:ea typeface="Cambria" panose="02040503050406030204" pitchFamily="18" charset="0"/>
              </a:rPr>
              <a:t>African-American </a:t>
            </a:r>
          </a:p>
          <a:p>
            <a:pPr algn="ctr" defTabSz="685595">
              <a:defRPr/>
            </a:pPr>
            <a:r>
              <a:rPr lang="en-US" sz="1349" dirty="0">
                <a:solidFill>
                  <a:srgbClr val="000000"/>
                </a:solidFill>
                <a:latin typeface="Cambria" panose="02040503050406030204" pitchFamily="18" charset="0"/>
                <a:ea typeface="Cambria" panose="02040503050406030204" pitchFamily="18" charset="0"/>
              </a:rPr>
              <a:t>Cultural Center</a:t>
            </a:r>
          </a:p>
          <a:p>
            <a:pPr algn="ctr" defTabSz="685595">
              <a:defRPr/>
            </a:pPr>
            <a:endParaRPr lang="en-US" sz="1349" dirty="0">
              <a:solidFill>
                <a:srgbClr val="000000"/>
              </a:solidFill>
              <a:latin typeface="Cambria" panose="02040503050406030204" pitchFamily="18" charset="0"/>
              <a:ea typeface="Cambria" panose="02040503050406030204" pitchFamily="18" charset="0"/>
            </a:endParaRPr>
          </a:p>
        </p:txBody>
      </p:sp>
      <p:pic>
        <p:nvPicPr>
          <p:cNvPr id="22" name="02 - Crossroads">
            <a:hlinkClick r:id="" action="ppaction://media"/>
            <a:extLst>
              <a:ext uri="{FF2B5EF4-FFF2-40B4-BE49-F238E27FC236}">
                <a16:creationId xmlns:a16="http://schemas.microsoft.com/office/drawing/2014/main" id="{0DDCE927-23EA-4B93-9313-7E1DD8906413}"/>
              </a:ext>
            </a:extLst>
          </p:cNvPr>
          <p:cNvPicPr>
            <a:picLocks noChangeAspect="1"/>
          </p:cNvPicPr>
          <p:nvPr>
            <a:audioFile r:link="rId1"/>
            <p:extLst>
              <p:ext uri="{DAA4B4D4-6D71-4841-9C94-3DE7FCFB9230}">
                <p14:media xmlns:p14="http://schemas.microsoft.com/office/powerpoint/2010/main" r:embed="rId2">
                  <p14:trim end="30971.1224"/>
                  <p14:fade in="2000" out="10000"/>
                </p14:media>
              </p:ext>
            </p:extLst>
          </p:nvPr>
        </p:nvPicPr>
        <p:blipFill>
          <a:blip r:embed="rId15"/>
          <a:stretch>
            <a:fillRect/>
          </a:stretch>
        </p:blipFill>
        <p:spPr>
          <a:xfrm>
            <a:off x="10961818" y="70432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7000">
        <p:fade/>
      </p:transition>
    </mc:Choice>
    <mc:Fallback xmlns="">
      <p:transition spd="med"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A7B9-4DBE-4694-8254-0A8078246411}"/>
              </a:ext>
            </a:extLst>
          </p:cNvPr>
          <p:cNvSpPr>
            <a:spLocks noGrp="1"/>
          </p:cNvSpPr>
          <p:nvPr>
            <p:ph type="title"/>
          </p:nvPr>
        </p:nvSpPr>
        <p:spPr/>
        <p:txBody>
          <a:bodyPr/>
          <a:lstStyle/>
          <a:p>
            <a:pPr algn="r"/>
            <a:r>
              <a:rPr lang="en-US" cap="none" dirty="0">
                <a:latin typeface="Candara" panose="020E0502030303020204" pitchFamily="34" charset="0"/>
              </a:rPr>
              <a:t>Pioneering Women of the 20</a:t>
            </a:r>
            <a:r>
              <a:rPr lang="en-US" cap="none" baseline="30000" dirty="0">
                <a:latin typeface="Candara" panose="020E0502030303020204" pitchFamily="34" charset="0"/>
              </a:rPr>
              <a:t>th</a:t>
            </a:r>
            <a:r>
              <a:rPr lang="en-US" cap="none" dirty="0">
                <a:latin typeface="Candara" panose="020E0502030303020204" pitchFamily="34" charset="0"/>
              </a:rPr>
              <a:t> Century</a:t>
            </a:r>
          </a:p>
        </p:txBody>
      </p:sp>
      <p:pic>
        <p:nvPicPr>
          <p:cNvPr id="24" name="Picture 23">
            <a:extLst>
              <a:ext uri="{FF2B5EF4-FFF2-40B4-BE49-F238E27FC236}">
                <a16:creationId xmlns:a16="http://schemas.microsoft.com/office/drawing/2014/main" id="{9D3B5060-3C14-4EAD-B3C5-9DA4174118C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64164" y="2101928"/>
            <a:ext cx="2461607" cy="3077009"/>
          </a:xfrm>
          <a:prstGeom prst="rect">
            <a:avLst/>
          </a:prstGeom>
        </p:spPr>
      </p:pic>
      <p:pic>
        <p:nvPicPr>
          <p:cNvPr id="28" name="Picture 27">
            <a:extLst>
              <a:ext uri="{FF2B5EF4-FFF2-40B4-BE49-F238E27FC236}">
                <a16:creationId xmlns:a16="http://schemas.microsoft.com/office/drawing/2014/main" id="{CA33280F-1390-4EC3-A14E-2F1C12C4235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2579" y="2099079"/>
            <a:ext cx="2461607" cy="3077009"/>
          </a:xfrm>
          <a:prstGeom prst="rect">
            <a:avLst/>
          </a:prstGeom>
        </p:spPr>
      </p:pic>
      <p:pic>
        <p:nvPicPr>
          <p:cNvPr id="29" name="Picture 28">
            <a:extLst>
              <a:ext uri="{FF2B5EF4-FFF2-40B4-BE49-F238E27FC236}">
                <a16:creationId xmlns:a16="http://schemas.microsoft.com/office/drawing/2014/main" id="{4A241A9F-C956-4CFB-8820-23C4562BDD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11"/>
          <a:stretch/>
        </p:blipFill>
        <p:spPr>
          <a:xfrm>
            <a:off x="9298942" y="2107624"/>
            <a:ext cx="2461607" cy="3071067"/>
          </a:xfrm>
          <a:prstGeom prst="rect">
            <a:avLst/>
          </a:prstGeom>
        </p:spPr>
      </p:pic>
      <p:pic>
        <p:nvPicPr>
          <p:cNvPr id="30" name="Picture 29">
            <a:extLst>
              <a:ext uri="{FF2B5EF4-FFF2-40B4-BE49-F238E27FC236}">
                <a16:creationId xmlns:a16="http://schemas.microsoft.com/office/drawing/2014/main" id="{30E0D8B3-31EB-4C0D-B8F9-9BA4D28281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7382" y="2101928"/>
            <a:ext cx="2466164" cy="3082705"/>
          </a:xfrm>
          <a:prstGeom prst="rect">
            <a:avLst/>
          </a:prstGeom>
        </p:spPr>
      </p:pic>
      <p:sp>
        <p:nvSpPr>
          <p:cNvPr id="31" name="TextBox 30">
            <a:extLst>
              <a:ext uri="{FF2B5EF4-FFF2-40B4-BE49-F238E27FC236}">
                <a16:creationId xmlns:a16="http://schemas.microsoft.com/office/drawing/2014/main" id="{CA60BDF9-3B8E-495E-AF74-7D9DEFB17C8B}"/>
              </a:ext>
            </a:extLst>
          </p:cNvPr>
          <p:cNvSpPr txBox="1"/>
          <p:nvPr/>
        </p:nvSpPr>
        <p:spPr>
          <a:xfrm>
            <a:off x="9303499" y="5230337"/>
            <a:ext cx="2461607" cy="523220"/>
          </a:xfrm>
          <a:prstGeom prst="rect">
            <a:avLst/>
          </a:prstGeom>
          <a:noFill/>
        </p:spPr>
        <p:txBody>
          <a:bodyPr wrap="square" rtlCol="0">
            <a:spAutoFit/>
          </a:bodyPr>
          <a:lstStyle/>
          <a:p>
            <a:pPr algn="ctr"/>
            <a:r>
              <a:rPr lang="en-US" sz="1400" dirty="0">
                <a:latin typeface="Candara" panose="020E0502030303020204" pitchFamily="34" charset="0"/>
              </a:rPr>
              <a:t>Poet, Memoirist, and Activist Maya Angelou (1928-2014)</a:t>
            </a:r>
          </a:p>
        </p:txBody>
      </p:sp>
      <p:sp>
        <p:nvSpPr>
          <p:cNvPr id="32" name="TextBox 31">
            <a:extLst>
              <a:ext uri="{FF2B5EF4-FFF2-40B4-BE49-F238E27FC236}">
                <a16:creationId xmlns:a16="http://schemas.microsoft.com/office/drawing/2014/main" id="{412FBABA-1103-4FCC-9823-9912D9AA2F42}"/>
              </a:ext>
            </a:extLst>
          </p:cNvPr>
          <p:cNvSpPr txBox="1"/>
          <p:nvPr/>
        </p:nvSpPr>
        <p:spPr>
          <a:xfrm>
            <a:off x="322208" y="5230337"/>
            <a:ext cx="2576511" cy="523220"/>
          </a:xfrm>
          <a:prstGeom prst="rect">
            <a:avLst/>
          </a:prstGeom>
          <a:noFill/>
        </p:spPr>
        <p:txBody>
          <a:bodyPr wrap="square" rtlCol="0">
            <a:spAutoFit/>
          </a:bodyPr>
          <a:lstStyle/>
          <a:p>
            <a:pPr algn="ctr"/>
            <a:r>
              <a:rPr lang="en-US" sz="1400" dirty="0">
                <a:latin typeface="Candara" panose="020E0502030303020204" pitchFamily="34" charset="0"/>
              </a:rPr>
              <a:t>Pan-Africanist and Activist Amy Ashwood Garvey (1897-1969)</a:t>
            </a:r>
          </a:p>
        </p:txBody>
      </p:sp>
      <p:sp>
        <p:nvSpPr>
          <p:cNvPr id="33" name="TextBox 32">
            <a:extLst>
              <a:ext uri="{FF2B5EF4-FFF2-40B4-BE49-F238E27FC236}">
                <a16:creationId xmlns:a16="http://schemas.microsoft.com/office/drawing/2014/main" id="{7D1FA081-6F4D-4BF9-ADB2-1B047092FA0C}"/>
              </a:ext>
            </a:extLst>
          </p:cNvPr>
          <p:cNvSpPr txBox="1"/>
          <p:nvPr/>
        </p:nvSpPr>
        <p:spPr>
          <a:xfrm>
            <a:off x="3306711" y="5230337"/>
            <a:ext cx="2576511" cy="523220"/>
          </a:xfrm>
          <a:prstGeom prst="rect">
            <a:avLst/>
          </a:prstGeom>
          <a:noFill/>
        </p:spPr>
        <p:txBody>
          <a:bodyPr wrap="square" rtlCol="0">
            <a:spAutoFit/>
          </a:bodyPr>
          <a:lstStyle/>
          <a:p>
            <a:pPr algn="ctr"/>
            <a:r>
              <a:rPr lang="en-US" sz="1400" dirty="0">
                <a:latin typeface="Candara" panose="020E0502030303020204" pitchFamily="34" charset="0"/>
              </a:rPr>
              <a:t>NASA Mathematician Katherine Johnson (1918-2020)</a:t>
            </a:r>
          </a:p>
        </p:txBody>
      </p:sp>
      <p:sp>
        <p:nvSpPr>
          <p:cNvPr id="34" name="TextBox 33">
            <a:extLst>
              <a:ext uri="{FF2B5EF4-FFF2-40B4-BE49-F238E27FC236}">
                <a16:creationId xmlns:a16="http://schemas.microsoft.com/office/drawing/2014/main" id="{CAB51F56-ECA6-4782-86E6-11A9F7282263}"/>
              </a:ext>
            </a:extLst>
          </p:cNvPr>
          <p:cNvSpPr txBox="1"/>
          <p:nvPr/>
        </p:nvSpPr>
        <p:spPr>
          <a:xfrm>
            <a:off x="6352578" y="5230337"/>
            <a:ext cx="2461607" cy="523220"/>
          </a:xfrm>
          <a:prstGeom prst="rect">
            <a:avLst/>
          </a:prstGeom>
          <a:noFill/>
        </p:spPr>
        <p:txBody>
          <a:bodyPr wrap="square" rtlCol="0">
            <a:spAutoFit/>
          </a:bodyPr>
          <a:lstStyle/>
          <a:p>
            <a:pPr algn="ctr"/>
            <a:r>
              <a:rPr lang="en-US" sz="1400" dirty="0">
                <a:latin typeface="Candara" panose="020E0502030303020204" pitchFamily="34" charset="0"/>
              </a:rPr>
              <a:t>Gospel Singer Mahalia Jackson (1911-1972)</a:t>
            </a:r>
          </a:p>
        </p:txBody>
      </p:sp>
    </p:spTree>
    <p:extLst>
      <p:ext uri="{BB962C8B-B14F-4D97-AF65-F5344CB8AC3E}">
        <p14:creationId xmlns:p14="http://schemas.microsoft.com/office/powerpoint/2010/main" val="3844947834"/>
      </p:ext>
    </p:extLst>
  </p:cSld>
  <p:clrMapOvr>
    <a:masterClrMapping/>
  </p:clrMapOvr>
  <mc:AlternateContent xmlns:mc="http://schemas.openxmlformats.org/markup-compatibility/2006" xmlns:p14="http://schemas.microsoft.com/office/powerpoint/2010/main">
    <mc:Choice Requires="p14">
      <p:transition spd="med" p14:dur="700" advClick="0" advTm="9000">
        <p:fade/>
      </p:transition>
    </mc:Choice>
    <mc:Fallback xmlns="">
      <p:transition spd="med" advClick="0" advTm="9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9C6E2-A62F-4D6D-A659-65BF67D0ADB2}"/>
              </a:ext>
            </a:extLst>
          </p:cNvPr>
          <p:cNvSpPr>
            <a:spLocks noGrp="1"/>
          </p:cNvSpPr>
          <p:nvPr>
            <p:ph type="title"/>
          </p:nvPr>
        </p:nvSpPr>
        <p:spPr/>
        <p:txBody>
          <a:bodyPr/>
          <a:lstStyle/>
          <a:p>
            <a:r>
              <a:rPr lang="en-US" cap="none" dirty="0">
                <a:latin typeface="Candara" panose="020E0502030303020204" pitchFamily="34" charset="0"/>
              </a:rPr>
              <a:t>Struggle for Labor and Civil Rights</a:t>
            </a:r>
          </a:p>
        </p:txBody>
      </p:sp>
      <p:sp>
        <p:nvSpPr>
          <p:cNvPr id="3" name="Content Placeholder 2">
            <a:extLst>
              <a:ext uri="{FF2B5EF4-FFF2-40B4-BE49-F238E27FC236}">
                <a16:creationId xmlns:a16="http://schemas.microsoft.com/office/drawing/2014/main" id="{DBCD0FF5-52CB-4D48-9766-7379026ACC07}"/>
              </a:ext>
            </a:extLst>
          </p:cNvPr>
          <p:cNvSpPr>
            <a:spLocks noGrp="1"/>
          </p:cNvSpPr>
          <p:nvPr>
            <p:ph sz="quarter" idx="13"/>
          </p:nvPr>
        </p:nvSpPr>
        <p:spPr>
          <a:xfrm>
            <a:off x="677218" y="2155933"/>
            <a:ext cx="6303003" cy="3939817"/>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World War I and World War II pulled black migrants North, to fill labor shortages in northern factories brought about by war.</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As a result, </a:t>
            </a:r>
            <a:r>
              <a:rPr lang="en-US" sz="2400" b="0" i="0" dirty="0">
                <a:effectLst/>
                <a:latin typeface="Cambria" panose="02040503050406030204" pitchFamily="18" charset="0"/>
                <a:ea typeface="Cambria" panose="02040503050406030204" pitchFamily="18" charset="0"/>
              </a:rPr>
              <a:t>thousands of African American men and women gained employment in steel mills, railroads, meatpacking plants, and the automobile industry.</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Successfully established a black American middle class. </a:t>
            </a:r>
          </a:p>
        </p:txBody>
      </p:sp>
      <p:pic>
        <p:nvPicPr>
          <p:cNvPr id="8" name="Content Placeholder 7">
            <a:extLst>
              <a:ext uri="{FF2B5EF4-FFF2-40B4-BE49-F238E27FC236}">
                <a16:creationId xmlns:a16="http://schemas.microsoft.com/office/drawing/2014/main" id="{49F5E312-68B0-4EFD-A0C8-D12B9092C87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60879" y="1755181"/>
            <a:ext cx="3503691" cy="5102819"/>
          </a:xfrm>
          <a:prstGeom prst="rect">
            <a:avLst/>
          </a:prstGeom>
        </p:spPr>
      </p:pic>
    </p:spTree>
    <p:extLst>
      <p:ext uri="{BB962C8B-B14F-4D97-AF65-F5344CB8AC3E}">
        <p14:creationId xmlns:p14="http://schemas.microsoft.com/office/powerpoint/2010/main" val="287293737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8CB0-5983-43FA-9599-1EC2B0DDC5F8}"/>
              </a:ext>
            </a:extLst>
          </p:cNvPr>
          <p:cNvSpPr>
            <a:spLocks noGrp="1"/>
          </p:cNvSpPr>
          <p:nvPr>
            <p:ph type="title"/>
          </p:nvPr>
        </p:nvSpPr>
        <p:spPr/>
        <p:txBody>
          <a:bodyPr/>
          <a:lstStyle/>
          <a:p>
            <a:r>
              <a:rPr lang="en-US" cap="none" dirty="0">
                <a:latin typeface="Candara" panose="020E0502030303020204" pitchFamily="34" charset="0"/>
              </a:rPr>
              <a:t>Birth of the American Civil Rights Movement</a:t>
            </a:r>
          </a:p>
        </p:txBody>
      </p:sp>
      <p:sp>
        <p:nvSpPr>
          <p:cNvPr id="7" name="Content Placeholder 6">
            <a:extLst>
              <a:ext uri="{FF2B5EF4-FFF2-40B4-BE49-F238E27FC236}">
                <a16:creationId xmlns:a16="http://schemas.microsoft.com/office/drawing/2014/main" id="{84F4B930-7829-4024-A028-2FEE6DA8A4AE}"/>
              </a:ext>
            </a:extLst>
          </p:cNvPr>
          <p:cNvSpPr>
            <a:spLocks noGrp="1"/>
          </p:cNvSpPr>
          <p:nvPr>
            <p:ph sz="quarter" idx="13"/>
          </p:nvPr>
        </p:nvSpPr>
        <p:spPr>
          <a:xfrm>
            <a:off x="202285" y="1926276"/>
            <a:ext cx="7049541" cy="4374935"/>
          </a:xfrm>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The Civil </a:t>
            </a:r>
            <a:r>
              <a:rPr lang="en-US" sz="2400" dirty="0">
                <a:latin typeface="Cambria" panose="02040503050406030204" pitchFamily="18" charset="0"/>
                <a:ea typeface="Cambria" panose="02040503050406030204" pitchFamily="18" charset="0"/>
              </a:rPr>
              <a:t>R</a:t>
            </a:r>
            <a:r>
              <a:rPr lang="en-US" sz="2400" b="0" i="0" dirty="0">
                <a:effectLst/>
                <a:latin typeface="Cambria" panose="02040503050406030204" pitchFamily="18" charset="0"/>
                <a:ea typeface="Cambria" panose="02040503050406030204" pitchFamily="18" charset="0"/>
              </a:rPr>
              <a:t>ights </a:t>
            </a:r>
            <a:r>
              <a:rPr lang="en-US" sz="2400" dirty="0">
                <a:latin typeface="Cambria" panose="02040503050406030204" pitchFamily="18" charset="0"/>
                <a:ea typeface="Cambria" panose="02040503050406030204" pitchFamily="18" charset="0"/>
              </a:rPr>
              <a:t>M</a:t>
            </a:r>
            <a:r>
              <a:rPr lang="en-US" sz="2400" b="0" i="0" dirty="0">
                <a:effectLst/>
                <a:latin typeface="Cambria" panose="02040503050406030204" pitchFamily="18" charset="0"/>
                <a:ea typeface="Cambria" panose="02040503050406030204" pitchFamily="18" charset="0"/>
              </a:rPr>
              <a:t>ovement starts in the 1950s as returning African American World War II veterans demand equal rights. </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Many questioned how they could fight to protect a country that refused to honor their civil </a:t>
            </a:r>
            <a:r>
              <a:rPr lang="en-US" sz="2400" dirty="0">
                <a:latin typeface="Cambria" panose="02040503050406030204" pitchFamily="18" charset="0"/>
                <a:ea typeface="Cambria" panose="02040503050406030204" pitchFamily="18" charset="0"/>
              </a:rPr>
              <a:t>liberties</a:t>
            </a:r>
            <a:r>
              <a:rPr lang="en-US" sz="2400" b="0" i="0" dirty="0">
                <a:effectLst/>
                <a:latin typeface="Cambria" panose="02040503050406030204" pitchFamily="18" charset="0"/>
                <a:ea typeface="Cambria" panose="02040503050406030204" pitchFamily="18" charset="0"/>
              </a:rPr>
              <a:t>. </a:t>
            </a: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The 1950s saw the rise of Martin Luther King Jr. and the nonviolent protest movement</a:t>
            </a:r>
            <a:endParaRPr lang="en-US" sz="2400" dirty="0">
              <a:latin typeface="Cambria" panose="02040503050406030204" pitchFamily="18" charset="0"/>
              <a:ea typeface="Cambria" panose="02040503050406030204" pitchFamily="18" charset="0"/>
            </a:endParaRPr>
          </a:p>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Rosa Parks</a:t>
            </a:r>
            <a:r>
              <a:rPr lang="en-US" sz="2400" dirty="0">
                <a:latin typeface="Cambria" panose="02040503050406030204" pitchFamily="18" charset="0"/>
                <a:ea typeface="Cambria" panose="02040503050406030204" pitchFamily="18" charset="0"/>
              </a:rPr>
              <a:t>’ </a:t>
            </a:r>
            <a:r>
              <a:rPr lang="en-US" sz="2400" b="0" i="0" dirty="0">
                <a:effectLst/>
                <a:latin typeface="Cambria" panose="02040503050406030204" pitchFamily="18" charset="0"/>
                <a:ea typeface="Cambria" panose="02040503050406030204" pitchFamily="18" charset="0"/>
              </a:rPr>
              <a:t>1955 groundbreaking decision not to give up her bus seat to a white man in Montgomery, Alabama. </a:t>
            </a:r>
            <a:endParaRPr lang="en-US" sz="2400" dirty="0">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AB66D940-C924-4604-B9E8-08E724908936}"/>
              </a:ext>
            </a:extLst>
          </p:cNvPr>
          <p:cNvPicPr>
            <a:picLocks noChangeAspect="1"/>
          </p:cNvPicPr>
          <p:nvPr/>
        </p:nvPicPr>
        <p:blipFill>
          <a:blip r:embed="rId2"/>
          <a:stretch>
            <a:fillRect/>
          </a:stretch>
        </p:blipFill>
        <p:spPr>
          <a:xfrm>
            <a:off x="7415939" y="2594832"/>
            <a:ext cx="4776061" cy="2684476"/>
          </a:xfrm>
          <a:prstGeom prst="rect">
            <a:avLst/>
          </a:prstGeom>
        </p:spPr>
      </p:pic>
    </p:spTree>
    <p:extLst>
      <p:ext uri="{BB962C8B-B14F-4D97-AF65-F5344CB8AC3E}">
        <p14:creationId xmlns:p14="http://schemas.microsoft.com/office/powerpoint/2010/main" val="3695062496"/>
      </p:ext>
    </p:extLst>
  </p:cSld>
  <p:clrMapOvr>
    <a:masterClrMapping/>
  </p:clrMapOvr>
  <mc:AlternateContent xmlns:mc="http://schemas.openxmlformats.org/markup-compatibility/2006" xmlns:p14="http://schemas.microsoft.com/office/powerpoint/2010/main">
    <mc:Choice Requires="p14">
      <p:transition spd="med" p14:dur="700" advClick="0" advTm="16000">
        <p:fade/>
      </p:transition>
    </mc:Choice>
    <mc:Fallback xmlns="">
      <p:transition spd="med" advClick="0" advTm="1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001-88F2-4F5D-A96E-3CD1479A7BBD}"/>
              </a:ext>
            </a:extLst>
          </p:cNvPr>
          <p:cNvSpPr>
            <a:spLocks noGrp="1"/>
          </p:cNvSpPr>
          <p:nvPr>
            <p:ph type="title"/>
          </p:nvPr>
        </p:nvSpPr>
        <p:spPr/>
        <p:txBody>
          <a:bodyPr/>
          <a:lstStyle/>
          <a:p>
            <a:r>
              <a:rPr lang="en-US" cap="none" dirty="0">
                <a:latin typeface="Candara" panose="020E0502030303020204" pitchFamily="34" charset="0"/>
              </a:rPr>
              <a:t>1957 Birmingham Bus Boycott</a:t>
            </a:r>
          </a:p>
        </p:txBody>
      </p:sp>
      <p:sp>
        <p:nvSpPr>
          <p:cNvPr id="3" name="Content Placeholder 2">
            <a:extLst>
              <a:ext uri="{FF2B5EF4-FFF2-40B4-BE49-F238E27FC236}">
                <a16:creationId xmlns:a16="http://schemas.microsoft.com/office/drawing/2014/main" id="{EA9AAA63-EAF2-4C58-B7E0-AFEC189B54BC}"/>
              </a:ext>
            </a:extLst>
          </p:cNvPr>
          <p:cNvSpPr>
            <a:spLocks noGrp="1"/>
          </p:cNvSpPr>
          <p:nvPr>
            <p:ph sz="quarter" idx="13"/>
          </p:nvPr>
        </p:nvSpPr>
        <p:spPr>
          <a:xfrm>
            <a:off x="478043" y="1940580"/>
            <a:ext cx="6493125" cy="4559475"/>
          </a:xfrm>
        </p:spPr>
        <p:txBody>
          <a:bodyPr/>
          <a:lstStyle/>
          <a:p>
            <a:pPr marL="285750" indent="-28575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On December 20, 1956, Reverend Fred Shuttlesworth and members of the </a:t>
            </a:r>
            <a:r>
              <a:rPr lang="en-US" sz="2200" b="0" i="1" dirty="0">
                <a:effectLst/>
                <a:latin typeface="Cambria" panose="02040503050406030204" pitchFamily="18" charset="0"/>
                <a:ea typeface="Cambria" panose="02040503050406030204" pitchFamily="18" charset="0"/>
              </a:rPr>
              <a:t>Alabama Christian Movement for Human Rights</a:t>
            </a:r>
            <a:r>
              <a:rPr lang="en-US" sz="2200" b="0" i="0" dirty="0">
                <a:effectLst/>
                <a:latin typeface="Cambria" panose="02040503050406030204" pitchFamily="18" charset="0"/>
                <a:ea typeface="Cambria" panose="02040503050406030204" pitchFamily="18" charset="0"/>
              </a:rPr>
              <a:t> demanded Birmingham do away with Jim Crow bus laws. </a:t>
            </a:r>
          </a:p>
          <a:p>
            <a:pPr marL="285750" indent="-28575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On Christmas Day of that year, Shuttlesworth’s Birmingham home was bombed.</a:t>
            </a:r>
          </a:p>
          <a:p>
            <a:pPr marL="285750" indent="-285750">
              <a:lnSpc>
                <a:spcPct val="108000"/>
              </a:lnSpc>
              <a:spcBef>
                <a:spcPts val="600"/>
              </a:spcBef>
              <a:buFont typeface="Arial" panose="020B0604020202020204" pitchFamily="34" charset="0"/>
              <a:buChar char="•"/>
            </a:pPr>
            <a:r>
              <a:rPr lang="en-US" sz="2200" b="0" i="0" dirty="0">
                <a:effectLst/>
                <a:latin typeface="Cambria" panose="02040503050406030204" pitchFamily="18" charset="0"/>
                <a:ea typeface="Cambria" panose="02040503050406030204" pitchFamily="18" charset="0"/>
              </a:rPr>
              <a:t>The </a:t>
            </a:r>
            <a:r>
              <a:rPr lang="en-US" sz="2200" b="0" i="0" dirty="0" err="1">
                <a:effectLst/>
                <a:latin typeface="Cambria" panose="02040503050406030204" pitchFamily="18" charset="0"/>
                <a:ea typeface="Cambria" panose="02040503050406030204" pitchFamily="18" charset="0"/>
              </a:rPr>
              <a:t>Shuttlesworths</a:t>
            </a:r>
            <a:r>
              <a:rPr lang="en-US" sz="2200" b="0" i="0" dirty="0">
                <a:effectLst/>
                <a:latin typeface="Cambria" panose="02040503050406030204" pitchFamily="18" charset="0"/>
                <a:ea typeface="Cambria" panose="02040503050406030204" pitchFamily="18" charset="0"/>
              </a:rPr>
              <a:t>’ fortunes turned for the better when they affiliated with the </a:t>
            </a:r>
            <a:r>
              <a:rPr lang="en-US" sz="2200" b="0" i="1" dirty="0">
                <a:effectLst/>
                <a:latin typeface="Cambria" panose="02040503050406030204" pitchFamily="18" charset="0"/>
                <a:ea typeface="Cambria" panose="02040503050406030204" pitchFamily="18" charset="0"/>
              </a:rPr>
              <a:t>Southern Christian Leadership Conference </a:t>
            </a:r>
            <a:r>
              <a:rPr lang="en-US" sz="2200" b="0" i="0" dirty="0">
                <a:effectLst/>
                <a:latin typeface="Cambria" panose="02040503050406030204" pitchFamily="18" charset="0"/>
                <a:ea typeface="Cambria" panose="02040503050406030204" pitchFamily="18" charset="0"/>
              </a:rPr>
              <a:t>in 1957. Shuttlesworth connected immediately with SCLC leaders Rev. Martin Luther King Jr. and Ralph Abernathy, combining their missions for the greater good.</a:t>
            </a:r>
            <a:endParaRPr lang="en-US" sz="22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266BA2B6-425C-43B1-8E92-606EA9B597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0910" y="1940580"/>
            <a:ext cx="5041090" cy="4559474"/>
          </a:xfrm>
          <a:prstGeom prst="rect">
            <a:avLst/>
          </a:prstGeom>
        </p:spPr>
      </p:pic>
      <p:sp>
        <p:nvSpPr>
          <p:cNvPr id="4" name="TextBox 3">
            <a:extLst>
              <a:ext uri="{FF2B5EF4-FFF2-40B4-BE49-F238E27FC236}">
                <a16:creationId xmlns:a16="http://schemas.microsoft.com/office/drawing/2014/main" id="{D00F2365-D7C8-459B-92BF-876977A78D8F}"/>
              </a:ext>
            </a:extLst>
          </p:cNvPr>
          <p:cNvSpPr txBox="1"/>
          <p:nvPr/>
        </p:nvSpPr>
        <p:spPr>
          <a:xfrm>
            <a:off x="10054876" y="6500055"/>
            <a:ext cx="2137124" cy="276999"/>
          </a:xfrm>
          <a:prstGeom prst="rect">
            <a:avLst/>
          </a:prstGeom>
          <a:noFill/>
        </p:spPr>
        <p:txBody>
          <a:bodyPr wrap="none" rtlCol="0">
            <a:spAutoFit/>
          </a:bodyPr>
          <a:lstStyle/>
          <a:p>
            <a:r>
              <a:rPr lang="en-US" sz="1200" dirty="0">
                <a:latin typeface="Candara" panose="020E0502030303020204" pitchFamily="34" charset="0"/>
              </a:rPr>
              <a:t>Rosa Parks’ arrest photo, 1955</a:t>
            </a:r>
          </a:p>
        </p:txBody>
      </p:sp>
    </p:spTree>
    <p:extLst>
      <p:ext uri="{BB962C8B-B14F-4D97-AF65-F5344CB8AC3E}">
        <p14:creationId xmlns:p14="http://schemas.microsoft.com/office/powerpoint/2010/main" val="3912887790"/>
      </p:ext>
    </p:extLst>
  </p:cSld>
  <p:clrMapOvr>
    <a:masterClrMapping/>
  </p:clrMapOvr>
  <mc:AlternateContent xmlns:mc="http://schemas.openxmlformats.org/markup-compatibility/2006" xmlns:p14="http://schemas.microsoft.com/office/powerpoint/2010/main">
    <mc:Choice Requires="p14">
      <p:transition spd="med" p14:dur="700" advClick="0" advTm="20000">
        <p:fade/>
      </p:transition>
    </mc:Choice>
    <mc:Fallback xmlns="">
      <p:transition spd="med" advClick="0" advTm="2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a:extLst>
              <a:ext uri="{FF2B5EF4-FFF2-40B4-BE49-F238E27FC236}">
                <a16:creationId xmlns:a16="http://schemas.microsoft.com/office/drawing/2014/main" id="{143830E4-CA86-476D-ABB5-9AA627009203}"/>
              </a:ext>
            </a:extLst>
          </p:cNvPr>
          <p:cNvSpPr>
            <a:spLocks noChangeArrowheads="1"/>
          </p:cNvSpPr>
          <p:nvPr/>
        </p:nvSpPr>
        <p:spPr bwMode="auto">
          <a:xfrm>
            <a:off x="914400" y="1393827"/>
            <a:ext cx="10363200" cy="4070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600" b="1" dirty="0">
                <a:latin typeface="Candara" panose="020E0502030303020204" pitchFamily="34" charset="0"/>
              </a:rPr>
              <a:t>Thank you for joining us today!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We are partnering with the National Humanities Alliance to document the impact of the Freedom Stories initiative. Your feedback is very important in this regard. Please visit </a:t>
            </a:r>
            <a:r>
              <a:rPr lang="en-US" altLang="en-US" sz="2800" b="1" dirty="0">
                <a:latin typeface="Candara" panose="020E0502030303020204" pitchFamily="34" charset="0"/>
              </a:rPr>
              <a:t>www.StorytellingCenter.net/FreedomStories</a:t>
            </a:r>
          </a:p>
          <a:p>
            <a:pPr algn="ctr"/>
            <a:r>
              <a:rPr lang="en-US" altLang="en-US" sz="2800" dirty="0">
                <a:latin typeface="Candara" panose="020E0502030303020204" pitchFamily="34" charset="0"/>
              </a:rPr>
              <a:t>to complete this important survey! </a:t>
            </a:r>
          </a:p>
          <a:p>
            <a:pPr algn="ctr"/>
            <a:endParaRPr lang="en-US" altLang="en-US" sz="2800" dirty="0">
              <a:latin typeface="Candara" panose="020E0502030303020204" pitchFamily="34" charset="0"/>
            </a:endParaRPr>
          </a:p>
          <a:p>
            <a:pPr algn="ctr"/>
            <a:r>
              <a:rPr lang="en-US" altLang="en-US" sz="2800" dirty="0">
                <a:latin typeface="Candara" panose="020E0502030303020204" pitchFamily="34" charset="0"/>
              </a:rPr>
              <a:t>Responses are voluntary and confidential. Thank you! </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a:extLst>
              <a:ext uri="{FF2B5EF4-FFF2-40B4-BE49-F238E27FC236}">
                <a16:creationId xmlns:a16="http://schemas.microsoft.com/office/drawing/2014/main" id="{54DFAF64-6DDA-45BB-BBAE-A0EDCD22B6F1}"/>
              </a:ext>
            </a:extLst>
          </p:cNvPr>
          <p:cNvSpPr>
            <a:spLocks noChangeArrowheads="1"/>
          </p:cNvSpPr>
          <p:nvPr/>
        </p:nvSpPr>
        <p:spPr bwMode="auto">
          <a:xfrm>
            <a:off x="838200" y="1424605"/>
            <a:ext cx="10515600" cy="400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dirty="0">
                <a:latin typeface="Candara" panose="020E0502030303020204" pitchFamily="34" charset="0"/>
              </a:rPr>
              <a:t>For more information on this and other Freedom Stories events, please contact us.</a:t>
            </a:r>
          </a:p>
          <a:p>
            <a:pPr algn="ctr"/>
            <a:endParaRPr lang="en-US" altLang="en-US" sz="3200" dirty="0">
              <a:latin typeface="Candara" panose="020E0502030303020204" pitchFamily="34" charset="0"/>
            </a:endParaRPr>
          </a:p>
          <a:p>
            <a:pPr algn="ctr"/>
            <a:r>
              <a:rPr lang="en-US" altLang="en-US" sz="3200" b="1" dirty="0">
                <a:latin typeface="Candara" panose="020E0502030303020204" pitchFamily="34" charset="0"/>
              </a:rPr>
              <a:t>Web: www.StorytellingCenter.net/FreedomStories </a:t>
            </a:r>
          </a:p>
          <a:p>
            <a:pPr algn="ctr"/>
            <a:r>
              <a:rPr lang="en-US" altLang="en-US" sz="3200" b="1" dirty="0">
                <a:latin typeface="Candara" panose="020E0502030303020204" pitchFamily="34" charset="0"/>
              </a:rPr>
              <a:t>Email: FreedomStories@StorytellingCenter.net</a:t>
            </a:r>
            <a:r>
              <a:rPr lang="en-US" altLang="en-US" sz="3200" dirty="0">
                <a:latin typeface="Candara" panose="020E0502030303020204" pitchFamily="34" charset="0"/>
              </a:rPr>
              <a:t> </a:t>
            </a:r>
          </a:p>
          <a:p>
            <a:pPr algn="ctr"/>
            <a:endParaRPr lang="en-US" altLang="en-US" sz="3200" dirty="0">
              <a:latin typeface="Candara" panose="020E0502030303020204" pitchFamily="34" charset="0"/>
            </a:endParaRPr>
          </a:p>
          <a:p>
            <a:pPr algn="ctr"/>
            <a:r>
              <a:rPr lang="en-US" altLang="en-US" sz="3200" dirty="0">
                <a:latin typeface="Candara" panose="020E0502030303020204" pitchFamily="34" charset="0"/>
              </a:rPr>
              <a:t>Join us again Saturday, May 8 at 1:00pm (Eastern) for our next public discussion.</a:t>
            </a:r>
          </a:p>
        </p:txBody>
      </p:sp>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DDC7F071-BFBA-43FA-990F-47727515099D}"/>
              </a:ext>
            </a:extLst>
          </p:cNvPr>
          <p:cNvSpPr>
            <a:spLocks noGrp="1" noChangeArrowheads="1"/>
          </p:cNvSpPr>
          <p:nvPr>
            <p:ph type="title"/>
          </p:nvPr>
        </p:nvSpPr>
        <p:spPr/>
        <p:txBody>
          <a:bodyPr/>
          <a:lstStyle/>
          <a:p>
            <a:pPr eaLnBrk="1" hangingPunct="1"/>
            <a:r>
              <a:rPr lang="en-US" altLang="en-US" cap="none" dirty="0">
                <a:latin typeface="Candara" panose="020E0502030303020204" pitchFamily="34" charset="0"/>
                <a:ea typeface="Cambria" panose="02040503050406030204" pitchFamily="18" charset="0"/>
              </a:rPr>
              <a:t>Today’s Music</a:t>
            </a:r>
          </a:p>
        </p:txBody>
      </p:sp>
      <p:sp>
        <p:nvSpPr>
          <p:cNvPr id="2" name="Content Placeholder 1">
            <a:extLst>
              <a:ext uri="{FF2B5EF4-FFF2-40B4-BE49-F238E27FC236}">
                <a16:creationId xmlns:a16="http://schemas.microsoft.com/office/drawing/2014/main" id="{2925FA58-BF46-4441-891F-B88E55A1E692}"/>
              </a:ext>
            </a:extLst>
          </p:cNvPr>
          <p:cNvSpPr>
            <a:spLocks noGrp="1"/>
          </p:cNvSpPr>
          <p:nvPr>
            <p:ph sz="quarter" idx="13"/>
          </p:nvPr>
        </p:nvSpPr>
        <p:spPr>
          <a:xfrm>
            <a:off x="695325" y="1767064"/>
            <a:ext cx="10798176" cy="4021586"/>
          </a:xfrm>
        </p:spPr>
        <p:txBody>
          <a:bodyPr/>
          <a:lstStyle/>
          <a:p>
            <a:pPr marL="342900" indent="-342900">
              <a:lnSpc>
                <a:spcPct val="108000"/>
              </a:lnSpc>
              <a:spcBef>
                <a:spcPts val="600"/>
              </a:spcBef>
              <a:buFont typeface="Arial" panose="020B0604020202020204" pitchFamily="34" charset="0"/>
              <a:buChar char="•"/>
            </a:pPr>
            <a:r>
              <a:rPr lang="en-US" sz="1800" dirty="0">
                <a:latin typeface="Cambria" panose="02040503050406030204" pitchFamily="18" charset="0"/>
                <a:ea typeface="Cambria" panose="02040503050406030204" pitchFamily="18" charset="0"/>
              </a:rPr>
              <a:t>“Crossroads” written by Robert Johnson, 1936. Recorded by James “Sparky” Rucker. From the album </a:t>
            </a:r>
            <a:r>
              <a:rPr lang="en-US" sz="1800" i="1" dirty="0">
                <a:latin typeface="Cambria" panose="02040503050406030204" pitchFamily="18" charset="0"/>
                <a:ea typeface="Cambria" panose="02040503050406030204" pitchFamily="18" charset="0"/>
              </a:rPr>
              <a:t>American Folk Blues Festival ’83 </a:t>
            </a:r>
            <a:r>
              <a:rPr lang="en-US" sz="1800" dirty="0">
                <a:latin typeface="Cambria" panose="02040503050406030204" pitchFamily="18" charset="0"/>
                <a:ea typeface="Cambria" panose="02040503050406030204" pitchFamily="18" charset="0"/>
              </a:rPr>
              <a:t>by L+R Records ©1992</a:t>
            </a:r>
          </a:p>
          <a:p>
            <a:pPr marL="342900" indent="-342900">
              <a:lnSpc>
                <a:spcPct val="108000"/>
              </a:lnSpc>
              <a:spcBef>
                <a:spcPts val="600"/>
              </a:spcBef>
              <a:buFont typeface="Arial" panose="020B0604020202020204" pitchFamily="34" charset="0"/>
              <a:buChar char="•"/>
            </a:pPr>
            <a:r>
              <a:rPr lang="en-US" sz="1800" dirty="0">
                <a:latin typeface="Cambria" panose="02040503050406030204" pitchFamily="18" charset="0"/>
                <a:ea typeface="Cambria" panose="02040503050406030204" pitchFamily="18" charset="0"/>
              </a:rPr>
              <a:t>“Summertime” written by George Gershwin, Ira Gershwin, and DuBose Heyward, 1935. Recorded by Billie Holiday, 1936. From the album </a:t>
            </a:r>
            <a:r>
              <a:rPr lang="en-US" sz="1800" i="1" dirty="0">
                <a:latin typeface="Cambria" panose="02040503050406030204" pitchFamily="18" charset="0"/>
                <a:ea typeface="Cambria" panose="02040503050406030204" pitchFamily="18" charset="0"/>
              </a:rPr>
              <a:t>The Complete Billie Holiday </a:t>
            </a:r>
            <a:r>
              <a:rPr lang="en-US" sz="1800" dirty="0">
                <a:latin typeface="Cambria" panose="02040503050406030204" pitchFamily="18" charset="0"/>
                <a:ea typeface="Cambria" panose="02040503050406030204" pitchFamily="18" charset="0"/>
              </a:rPr>
              <a:t>by X5 Music Group ©2009 </a:t>
            </a:r>
          </a:p>
          <a:p>
            <a:pPr marL="342900" indent="-342900">
              <a:lnSpc>
                <a:spcPct val="108000"/>
              </a:lnSpc>
              <a:spcBef>
                <a:spcPts val="600"/>
              </a:spcBef>
              <a:buFont typeface="Arial" panose="020B0604020202020204" pitchFamily="34" charset="0"/>
              <a:buChar char="•"/>
            </a:pPr>
            <a:r>
              <a:rPr lang="en-US" sz="1800" dirty="0">
                <a:latin typeface="Cambria" panose="02040503050406030204" pitchFamily="18" charset="0"/>
                <a:ea typeface="Cambria" panose="02040503050406030204" pitchFamily="18" charset="0"/>
              </a:rPr>
              <a:t>“Feeling Good” written by Anthony Newley and Leslie </a:t>
            </a:r>
            <a:r>
              <a:rPr lang="en-US" sz="1800" dirty="0" err="1">
                <a:latin typeface="Cambria" panose="02040503050406030204" pitchFamily="18" charset="0"/>
                <a:ea typeface="Cambria" panose="02040503050406030204" pitchFamily="18" charset="0"/>
              </a:rPr>
              <a:t>Bricusse</a:t>
            </a:r>
            <a:r>
              <a:rPr lang="en-US" sz="1800" dirty="0">
                <a:latin typeface="Cambria" panose="02040503050406030204" pitchFamily="18" charset="0"/>
                <a:ea typeface="Cambria" panose="02040503050406030204" pitchFamily="18" charset="0"/>
              </a:rPr>
              <a:t>, 1964. Recorded by Nina Simone, 1965. From the album </a:t>
            </a:r>
            <a:r>
              <a:rPr lang="en-US" sz="1800" i="1" dirty="0">
                <a:latin typeface="Cambria" panose="02040503050406030204" pitchFamily="18" charset="0"/>
                <a:ea typeface="Cambria" panose="02040503050406030204" pitchFamily="18" charset="0"/>
              </a:rPr>
              <a:t>I Put A Spell On You </a:t>
            </a:r>
            <a:r>
              <a:rPr lang="en-US" sz="1800" dirty="0">
                <a:latin typeface="Cambria" panose="02040503050406030204" pitchFamily="18" charset="0"/>
                <a:ea typeface="Cambria" panose="02040503050406030204" pitchFamily="18" charset="0"/>
              </a:rPr>
              <a:t>by Verve Reissues ©2018 </a:t>
            </a:r>
          </a:p>
          <a:p>
            <a:pPr marL="342900" indent="-342900">
              <a:lnSpc>
                <a:spcPct val="108000"/>
              </a:lnSpc>
              <a:spcBef>
                <a:spcPts val="600"/>
              </a:spcBef>
              <a:buFont typeface="Arial" panose="020B0604020202020204" pitchFamily="34" charset="0"/>
              <a:buChar char="•"/>
            </a:pPr>
            <a:r>
              <a:rPr lang="en-US" sz="1800" dirty="0">
                <a:latin typeface="Cambria" panose="02040503050406030204" pitchFamily="18" charset="0"/>
                <a:ea typeface="Cambria" panose="02040503050406030204" pitchFamily="18" charset="0"/>
              </a:rPr>
              <a:t>“Grandma’s Hands” written and recorded by Bill Withers. From the album </a:t>
            </a:r>
            <a:r>
              <a:rPr lang="en-US" sz="1800" i="1" dirty="0">
                <a:latin typeface="Cambria" panose="02040503050406030204" pitchFamily="18" charset="0"/>
                <a:ea typeface="Cambria" panose="02040503050406030204" pitchFamily="18" charset="0"/>
              </a:rPr>
              <a:t>Just As I Am </a:t>
            </a:r>
            <a:r>
              <a:rPr lang="en-US" sz="1800" dirty="0">
                <a:latin typeface="Cambria" panose="02040503050406030204" pitchFamily="18" charset="0"/>
                <a:ea typeface="Cambria" panose="02040503050406030204" pitchFamily="18" charset="0"/>
              </a:rPr>
              <a:t>by Columbia/Legacy ©1971</a:t>
            </a:r>
          </a:p>
        </p:txBody>
      </p:sp>
      <p:pic>
        <p:nvPicPr>
          <p:cNvPr id="3" name="Picture 2">
            <a:extLst>
              <a:ext uri="{FF2B5EF4-FFF2-40B4-BE49-F238E27FC236}">
                <a16:creationId xmlns:a16="http://schemas.microsoft.com/office/drawing/2014/main" id="{4380CB0F-2095-4110-93DB-A5AB1F96BA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87971" y="4734957"/>
            <a:ext cx="1654711" cy="1654711"/>
          </a:xfrm>
          <a:prstGeom prst="rect">
            <a:avLst/>
          </a:prstGeom>
        </p:spPr>
      </p:pic>
      <p:pic>
        <p:nvPicPr>
          <p:cNvPr id="4" name="Picture 3">
            <a:extLst>
              <a:ext uri="{FF2B5EF4-FFF2-40B4-BE49-F238E27FC236}">
                <a16:creationId xmlns:a16="http://schemas.microsoft.com/office/drawing/2014/main" id="{D7415817-7173-43B3-AF6C-76A8A32144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3889" y="4734960"/>
            <a:ext cx="1654709" cy="1654709"/>
          </a:xfrm>
          <a:prstGeom prst="rect">
            <a:avLst/>
          </a:prstGeom>
        </p:spPr>
      </p:pic>
      <p:pic>
        <p:nvPicPr>
          <p:cNvPr id="6" name="Picture 5">
            <a:extLst>
              <a:ext uri="{FF2B5EF4-FFF2-40B4-BE49-F238E27FC236}">
                <a16:creationId xmlns:a16="http://schemas.microsoft.com/office/drawing/2014/main" id="{0D64086F-C24C-4222-84DB-C5647EEDDA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710013" y="4734957"/>
            <a:ext cx="1654710" cy="1654710"/>
          </a:xfrm>
          <a:prstGeom prst="rect">
            <a:avLst/>
          </a:prstGeom>
        </p:spPr>
      </p:pic>
      <p:pic>
        <p:nvPicPr>
          <p:cNvPr id="7" name="Picture 6">
            <a:extLst>
              <a:ext uri="{FF2B5EF4-FFF2-40B4-BE49-F238E27FC236}">
                <a16:creationId xmlns:a16="http://schemas.microsoft.com/office/drawing/2014/main" id="{0B58BCCE-CDDF-4618-BEF0-B1DB3FE472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65929" y="4734958"/>
            <a:ext cx="1654711" cy="16547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E5B2F-2CD3-4E51-91D5-FEF8CE8FEFA9}"/>
              </a:ext>
            </a:extLst>
          </p:cNvPr>
          <p:cNvSpPr>
            <a:spLocks noGrp="1"/>
          </p:cNvSpPr>
          <p:nvPr>
            <p:ph type="ctrTitle"/>
          </p:nvPr>
        </p:nvSpPr>
        <p:spPr>
          <a:xfrm>
            <a:off x="0" y="1608827"/>
            <a:ext cx="3150606" cy="3640345"/>
          </a:xfrm>
        </p:spPr>
        <p:txBody>
          <a:bodyPr anchor="ctr">
            <a:normAutofit/>
          </a:bodyPr>
          <a:lstStyle/>
          <a:p>
            <a:pPr algn="ctr"/>
            <a:r>
              <a:rPr lang="en-US" sz="3600" cap="none" dirty="0">
                <a:latin typeface="Cambria" panose="02040503050406030204" pitchFamily="18" charset="0"/>
                <a:ea typeface="Cambria" panose="02040503050406030204" pitchFamily="18" charset="0"/>
              </a:rPr>
              <a:t>Out-Migration: Spreading Appalachia Abroad</a:t>
            </a:r>
          </a:p>
        </p:txBody>
      </p:sp>
      <p:pic>
        <p:nvPicPr>
          <p:cNvPr id="16" name="Picture 15">
            <a:extLst>
              <a:ext uri="{FF2B5EF4-FFF2-40B4-BE49-F238E27FC236}">
                <a16:creationId xmlns:a16="http://schemas.microsoft.com/office/drawing/2014/main" id="{D6CF0C09-009D-45D5-B652-EDFAF8A83592}"/>
              </a:ext>
            </a:extLst>
          </p:cNvPr>
          <p:cNvPicPr>
            <a:picLocks noChangeAspect="1"/>
          </p:cNvPicPr>
          <p:nvPr/>
        </p:nvPicPr>
        <p:blipFill>
          <a:blip r:embed="rId2"/>
          <a:stretch>
            <a:fillRect/>
          </a:stretch>
        </p:blipFill>
        <p:spPr>
          <a:xfrm>
            <a:off x="3150606" y="427525"/>
            <a:ext cx="9041394" cy="6027596"/>
          </a:xfrm>
          <a:prstGeom prst="rect">
            <a:avLst/>
          </a:prstGeom>
        </p:spPr>
      </p:pic>
      <p:sp>
        <p:nvSpPr>
          <p:cNvPr id="17" name="TextBox 16">
            <a:extLst>
              <a:ext uri="{FF2B5EF4-FFF2-40B4-BE49-F238E27FC236}">
                <a16:creationId xmlns:a16="http://schemas.microsoft.com/office/drawing/2014/main" id="{3E1606B9-CCE4-47C5-800F-27491CF11B84}"/>
              </a:ext>
            </a:extLst>
          </p:cNvPr>
          <p:cNvSpPr txBox="1"/>
          <p:nvPr/>
        </p:nvSpPr>
        <p:spPr>
          <a:xfrm>
            <a:off x="9316015" y="6493163"/>
            <a:ext cx="2945037" cy="276999"/>
          </a:xfrm>
          <a:prstGeom prst="rect">
            <a:avLst/>
          </a:prstGeom>
          <a:noFill/>
        </p:spPr>
        <p:txBody>
          <a:bodyPr wrap="none" rtlCol="0">
            <a:spAutoFit/>
          </a:bodyPr>
          <a:lstStyle/>
          <a:p>
            <a:r>
              <a:rPr lang="en-US" sz="1200" dirty="0">
                <a:solidFill>
                  <a:schemeClr val="bg1"/>
                </a:solidFill>
                <a:latin typeface="Candara" panose="020E0502030303020204" pitchFamily="34" charset="0"/>
              </a:rPr>
              <a:t>60. </a:t>
            </a:r>
            <a:r>
              <a:rPr lang="en-US" sz="1200" i="1" dirty="0">
                <a:solidFill>
                  <a:schemeClr val="bg1"/>
                </a:solidFill>
                <a:latin typeface="Candara" panose="020E0502030303020204" pitchFamily="34" charset="0"/>
              </a:rPr>
              <a:t>And the migrants kept coming. </a:t>
            </a:r>
            <a:r>
              <a:rPr lang="en-US" sz="1200" dirty="0">
                <a:solidFill>
                  <a:schemeClr val="bg1"/>
                </a:solidFill>
                <a:latin typeface="Candara" panose="020E0502030303020204" pitchFamily="34" charset="0"/>
              </a:rPr>
              <a:t>1940-41</a:t>
            </a:r>
          </a:p>
        </p:txBody>
      </p:sp>
    </p:spTree>
    <p:extLst>
      <p:ext uri="{BB962C8B-B14F-4D97-AF65-F5344CB8AC3E}">
        <p14:creationId xmlns:p14="http://schemas.microsoft.com/office/powerpoint/2010/main" val="47823909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343B9C-7F5A-4848-ACFC-BA9C7B02EBA2}"/>
              </a:ext>
            </a:extLst>
          </p:cNvPr>
          <p:cNvSpPr>
            <a:spLocks noGrp="1"/>
          </p:cNvSpPr>
          <p:nvPr>
            <p:ph type="sldNum" sz="quarter" idx="12"/>
          </p:nvPr>
        </p:nvSpPr>
        <p:spPr/>
        <p:txBody>
          <a:bodyPr/>
          <a:lstStyle/>
          <a:p>
            <a:fld id="{D7A4C4FF-8948-49D6-BBA7-2FC706C8C1E8}" type="slidenum">
              <a:rPr lang="en-US" altLang="en-US" smtClean="0"/>
              <a:pPr/>
              <a:t>48</a:t>
            </a:fld>
            <a:endParaRPr lang="en-US" altLang="en-US"/>
          </a:p>
        </p:txBody>
      </p:sp>
    </p:spTree>
    <p:extLst>
      <p:ext uri="{BB962C8B-B14F-4D97-AF65-F5344CB8AC3E}">
        <p14:creationId xmlns:p14="http://schemas.microsoft.com/office/powerpoint/2010/main" val="6519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F7A42D-2F37-41B2-B2FF-5749603D2E5D}"/>
              </a:ext>
            </a:extLst>
          </p:cNvPr>
          <p:cNvSpPr txBox="1"/>
          <p:nvPr/>
        </p:nvSpPr>
        <p:spPr>
          <a:xfrm>
            <a:off x="1679437" y="2921168"/>
            <a:ext cx="8833125" cy="1015663"/>
          </a:xfrm>
          <a:prstGeom prst="rect">
            <a:avLst/>
          </a:prstGeom>
          <a:noFill/>
        </p:spPr>
        <p:txBody>
          <a:bodyPr wrap="square" rtlCol="0">
            <a:spAutoFit/>
          </a:bodyPr>
          <a:lstStyle/>
          <a:p>
            <a:r>
              <a:rPr lang="en-US" sz="2000" dirty="0">
                <a:latin typeface="Cambria" panose="02040503050406030204" pitchFamily="18" charset="0"/>
                <a:ea typeface="Cambria" panose="02040503050406030204" pitchFamily="18" charset="0"/>
              </a:rPr>
              <a:t>Please know, today’s presentation contains information and images regarding lynching. Viewers will likely find the image disturbing. We recognize this is an extremely heinous, yet extremely important, part of our collective story.</a:t>
            </a:r>
          </a:p>
        </p:txBody>
      </p:sp>
    </p:spTree>
    <p:extLst>
      <p:ext uri="{BB962C8B-B14F-4D97-AF65-F5344CB8AC3E}">
        <p14:creationId xmlns:p14="http://schemas.microsoft.com/office/powerpoint/2010/main" val="419905398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9B3874DA-3275-4FD0-B0DF-A97E7CBC7E11}"/>
              </a:ext>
            </a:extLst>
          </p:cNvPr>
          <p:cNvPicPr>
            <a:picLocks noGrp="1" noChangeAspect="1"/>
          </p:cNvPicPr>
          <p:nvPr>
            <p:ph sz="quarter" idx="4294967295"/>
          </p:nvPr>
        </p:nvPicPr>
        <p:blipFill>
          <a:blip r:embed="rId2"/>
          <a:stretch>
            <a:fillRect/>
          </a:stretch>
        </p:blipFill>
        <p:spPr>
          <a:xfrm>
            <a:off x="1931619" y="1032673"/>
            <a:ext cx="8328763" cy="5548327"/>
          </a:xfrm>
          <a:prstGeom prst="rect">
            <a:avLst/>
          </a:prstGeom>
        </p:spPr>
      </p:pic>
      <p:sp>
        <p:nvSpPr>
          <p:cNvPr id="9" name="TextBox 8">
            <a:extLst>
              <a:ext uri="{FF2B5EF4-FFF2-40B4-BE49-F238E27FC236}">
                <a16:creationId xmlns:a16="http://schemas.microsoft.com/office/drawing/2014/main" id="{2A089AD4-1D47-4C94-A693-9679B730A2AE}"/>
              </a:ext>
            </a:extLst>
          </p:cNvPr>
          <p:cNvSpPr txBox="1"/>
          <p:nvPr/>
        </p:nvSpPr>
        <p:spPr>
          <a:xfrm>
            <a:off x="217283" y="127430"/>
            <a:ext cx="11757433" cy="769441"/>
          </a:xfrm>
          <a:prstGeom prst="rect">
            <a:avLst/>
          </a:prstGeom>
          <a:noFill/>
        </p:spPr>
        <p:txBody>
          <a:bodyPr wrap="square" rtlCol="0">
            <a:spAutoFit/>
          </a:bodyPr>
          <a:lstStyle/>
          <a:p>
            <a:pPr algn="ctr"/>
            <a:r>
              <a:rPr lang="en-US" sz="2200" dirty="0">
                <a:latin typeface="Cambria" panose="02040503050406030204" pitchFamily="18" charset="0"/>
                <a:ea typeface="Cambria" panose="02040503050406030204" pitchFamily="18" charset="0"/>
              </a:rPr>
              <a:t>Today’s presentation features the art of southern migrant, Jacob Lawrence </a:t>
            </a:r>
          </a:p>
          <a:p>
            <a:pPr algn="ctr"/>
            <a:r>
              <a:rPr lang="en-US" sz="2200" dirty="0">
                <a:latin typeface="Cambria" panose="02040503050406030204" pitchFamily="18" charset="0"/>
                <a:ea typeface="Cambria" panose="02040503050406030204" pitchFamily="18" charset="0"/>
              </a:rPr>
              <a:t>and his “Great Migration” series, 1940-41</a:t>
            </a:r>
          </a:p>
        </p:txBody>
      </p:sp>
      <p:sp>
        <p:nvSpPr>
          <p:cNvPr id="2" name="Rectangle 1">
            <a:extLst>
              <a:ext uri="{FF2B5EF4-FFF2-40B4-BE49-F238E27FC236}">
                <a16:creationId xmlns:a16="http://schemas.microsoft.com/office/drawing/2014/main" id="{AF78A487-E532-462E-BAED-2DCBDDE8071F}"/>
              </a:ext>
            </a:extLst>
          </p:cNvPr>
          <p:cNvSpPr/>
          <p:nvPr/>
        </p:nvSpPr>
        <p:spPr>
          <a:xfrm>
            <a:off x="5721790" y="6581000"/>
            <a:ext cx="6421923" cy="276999"/>
          </a:xfrm>
          <a:prstGeom prst="rect">
            <a:avLst/>
          </a:prstGeom>
        </p:spPr>
        <p:txBody>
          <a:bodyPr wrap="square">
            <a:spAutoFit/>
          </a:bodyPr>
          <a:lstStyle/>
          <a:p>
            <a:pPr algn="ctr"/>
            <a:r>
              <a:rPr lang="en-US" sz="1200" dirty="0">
                <a:solidFill>
                  <a:srgbClr val="000000"/>
                </a:solidFill>
                <a:latin typeface="Candara" panose="020E0502030303020204" pitchFamily="34" charset="0"/>
              </a:rPr>
              <a:t>1. </a:t>
            </a:r>
            <a:r>
              <a:rPr lang="en-US" sz="1200" i="1" dirty="0">
                <a:solidFill>
                  <a:srgbClr val="000000"/>
                </a:solidFill>
                <a:latin typeface="Candara" panose="020E0502030303020204" pitchFamily="34" charset="0"/>
              </a:rPr>
              <a:t>During World War I there was a great migration north by southern African Americans</a:t>
            </a:r>
            <a:r>
              <a:rPr lang="en-US" sz="1200" dirty="0">
                <a:solidFill>
                  <a:srgbClr val="000000"/>
                </a:solidFill>
                <a:latin typeface="Candara" panose="020E0502030303020204" pitchFamily="34" charset="0"/>
              </a:rPr>
              <a:t>. 1940-41</a:t>
            </a:r>
          </a:p>
        </p:txBody>
      </p:sp>
    </p:spTree>
    <p:extLst>
      <p:ext uri="{BB962C8B-B14F-4D97-AF65-F5344CB8AC3E}">
        <p14:creationId xmlns:p14="http://schemas.microsoft.com/office/powerpoint/2010/main" val="192781051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C7F04A-6CF6-4CF1-BAEE-2B210EFC6B58}"/>
              </a:ext>
            </a:extLst>
          </p:cNvPr>
          <p:cNvSpPr>
            <a:spLocks noGrp="1"/>
          </p:cNvSpPr>
          <p:nvPr>
            <p:ph type="title"/>
          </p:nvPr>
        </p:nvSpPr>
        <p:spPr>
          <a:xfrm>
            <a:off x="800099" y="904730"/>
            <a:ext cx="4152900" cy="1652590"/>
          </a:xfrm>
        </p:spPr>
        <p:txBody>
          <a:bodyPr/>
          <a:lstStyle/>
          <a:p>
            <a:r>
              <a:rPr lang="en-US" cap="none" dirty="0">
                <a:latin typeface="Candara" panose="020E0502030303020204" pitchFamily="34" charset="0"/>
                <a:ea typeface="Cambria" panose="02040503050406030204" pitchFamily="18" charset="0"/>
              </a:rPr>
              <a:t>Introduction</a:t>
            </a:r>
          </a:p>
        </p:txBody>
      </p:sp>
      <p:sp>
        <p:nvSpPr>
          <p:cNvPr id="6" name="Content Placeholder 5">
            <a:extLst>
              <a:ext uri="{FF2B5EF4-FFF2-40B4-BE49-F238E27FC236}">
                <a16:creationId xmlns:a16="http://schemas.microsoft.com/office/drawing/2014/main" id="{F35FCE68-0761-421A-922F-077DEB02E062}"/>
              </a:ext>
            </a:extLst>
          </p:cNvPr>
          <p:cNvSpPr>
            <a:spLocks noGrp="1"/>
          </p:cNvSpPr>
          <p:nvPr>
            <p:ph idx="1"/>
          </p:nvPr>
        </p:nvSpPr>
        <p:spPr>
          <a:xfrm>
            <a:off x="4027714" y="348344"/>
            <a:ext cx="7364187" cy="2377918"/>
          </a:xfrm>
        </p:spPr>
        <p:txBody>
          <a:bodyPr anchor="ctr">
            <a:noAutofit/>
          </a:bodyPr>
          <a:lstStyle/>
          <a:p>
            <a:r>
              <a:rPr lang="en-US" sz="2200" b="0" i="0" dirty="0">
                <a:effectLst/>
                <a:latin typeface="Cambria" panose="02040503050406030204" pitchFamily="18" charset="0"/>
                <a:ea typeface="Cambria" panose="02040503050406030204" pitchFamily="18" charset="0"/>
              </a:rPr>
              <a:t>Routinely, academic emphasis has been placed upon white Appalachian out-migration. Following the Civil War, African Americans also fled the Jim Crow South in </a:t>
            </a:r>
            <a:r>
              <a:rPr lang="en-US" sz="2200" dirty="0">
                <a:latin typeface="Cambria" panose="02040503050406030204" pitchFamily="18" charset="0"/>
                <a:ea typeface="Cambria" panose="02040503050406030204" pitchFamily="18" charset="0"/>
              </a:rPr>
              <a:t>record numbers, relocating to industrial centers like Cincinnati, Dayton, Cleveland, Detroit, St. Louis, Pittsburgh, and Chicago where they found work and a level of social acceptance. </a:t>
            </a:r>
          </a:p>
        </p:txBody>
      </p:sp>
      <p:pic>
        <p:nvPicPr>
          <p:cNvPr id="8" name="Picture 7">
            <a:extLst>
              <a:ext uri="{FF2B5EF4-FFF2-40B4-BE49-F238E27FC236}">
                <a16:creationId xmlns:a16="http://schemas.microsoft.com/office/drawing/2014/main" id="{9900D1FD-0125-4BF4-9256-DCF34BF37E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333" y="2755242"/>
            <a:ext cx="4636317" cy="3090878"/>
          </a:xfrm>
          <a:prstGeom prst="rect">
            <a:avLst/>
          </a:prstGeom>
        </p:spPr>
      </p:pic>
      <p:pic>
        <p:nvPicPr>
          <p:cNvPr id="11" name="Picture 10">
            <a:extLst>
              <a:ext uri="{FF2B5EF4-FFF2-40B4-BE49-F238E27FC236}">
                <a16:creationId xmlns:a16="http://schemas.microsoft.com/office/drawing/2014/main" id="{4EEEBAD2-0AFE-4B65-A1DC-FBAF46154B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4138" y="2755241"/>
            <a:ext cx="4636319" cy="3090879"/>
          </a:xfrm>
          <a:prstGeom prst="rect">
            <a:avLst/>
          </a:prstGeom>
        </p:spPr>
      </p:pic>
      <p:sp>
        <p:nvSpPr>
          <p:cNvPr id="16" name="Rectangle 15">
            <a:extLst>
              <a:ext uri="{FF2B5EF4-FFF2-40B4-BE49-F238E27FC236}">
                <a16:creationId xmlns:a16="http://schemas.microsoft.com/office/drawing/2014/main" id="{C7DD0129-36F2-402A-825A-28A4C5B2FEE6}"/>
              </a:ext>
            </a:extLst>
          </p:cNvPr>
          <p:cNvSpPr/>
          <p:nvPr/>
        </p:nvSpPr>
        <p:spPr>
          <a:xfrm>
            <a:off x="232373" y="6369426"/>
            <a:ext cx="11727253" cy="461665"/>
          </a:xfrm>
          <a:prstGeom prst="rect">
            <a:avLst/>
          </a:prstGeom>
        </p:spPr>
        <p:txBody>
          <a:bodyPr wrap="square">
            <a:spAutoFit/>
          </a:bodyPr>
          <a:lstStyle/>
          <a:p>
            <a:r>
              <a:rPr lang="en-US" sz="1200" dirty="0">
                <a:solidFill>
                  <a:srgbClr val="000000"/>
                </a:solidFill>
                <a:latin typeface="Candara" panose="020E0502030303020204" pitchFamily="34" charset="0"/>
              </a:rPr>
              <a:t>3. </a:t>
            </a:r>
            <a:r>
              <a:rPr lang="en-US" sz="1200" i="1" dirty="0">
                <a:solidFill>
                  <a:srgbClr val="000000"/>
                </a:solidFill>
                <a:latin typeface="Candara" panose="020E0502030303020204" pitchFamily="34" charset="0"/>
              </a:rPr>
              <a:t>From every southern town migrants left by the hundreds to travel north.</a:t>
            </a:r>
            <a:r>
              <a:rPr lang="en-US" sz="1200" dirty="0">
                <a:solidFill>
                  <a:srgbClr val="000000"/>
                </a:solidFill>
                <a:latin typeface="Candara" panose="020E0502030303020204" pitchFamily="34" charset="0"/>
              </a:rPr>
              <a:t> 1940-41</a:t>
            </a:r>
          </a:p>
          <a:p>
            <a:r>
              <a:rPr lang="en-US" sz="1200" dirty="0">
                <a:latin typeface="Candara" panose="020E0502030303020204" pitchFamily="34" charset="0"/>
              </a:rPr>
              <a:t>5. </a:t>
            </a:r>
            <a:r>
              <a:rPr lang="en-US" sz="1200" i="1" dirty="0">
                <a:latin typeface="Candara" panose="020E0502030303020204" pitchFamily="34" charset="0"/>
              </a:rPr>
              <a:t>Migrants were advanced passage on the railroads, paid for by northern industry. Northern industry was to be repaid by the migrants out of their future wages. </a:t>
            </a:r>
            <a:r>
              <a:rPr lang="en-US" sz="1200" dirty="0">
                <a:latin typeface="Candara" panose="020E0502030303020204" pitchFamily="34" charset="0"/>
              </a:rPr>
              <a:t>1940-41</a:t>
            </a:r>
            <a:endParaRPr lang="en-US" sz="1200" i="1" dirty="0">
              <a:latin typeface="Candara" panose="020E0502030303020204" pitchFamily="34" charset="0"/>
            </a:endParaRPr>
          </a:p>
        </p:txBody>
      </p:sp>
    </p:spTree>
    <p:extLst>
      <p:ext uri="{BB962C8B-B14F-4D97-AF65-F5344CB8AC3E}">
        <p14:creationId xmlns:p14="http://schemas.microsoft.com/office/powerpoint/2010/main" val="683725505"/>
      </p:ext>
    </p:extLst>
  </p:cSld>
  <p:clrMapOvr>
    <a:masterClrMapping/>
  </p:clrMapOvr>
  <mc:AlternateContent xmlns:mc="http://schemas.openxmlformats.org/markup-compatibility/2006" xmlns:p14="http://schemas.microsoft.com/office/powerpoint/2010/main">
    <mc:Choice Requires="p14">
      <p:transition spd="med" p14:dur="700" advClick="0" advTm="14000">
        <p:fade/>
      </p:transition>
    </mc:Choice>
    <mc:Fallback xmlns="">
      <p:transition spd="med" advClick="0" advTm="14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AA53E2-5744-4668-B21E-B4F7AA20209D}"/>
              </a:ext>
            </a:extLst>
          </p:cNvPr>
          <p:cNvSpPr>
            <a:spLocks noGrp="1"/>
          </p:cNvSpPr>
          <p:nvPr>
            <p:ph type="title"/>
          </p:nvPr>
        </p:nvSpPr>
        <p:spPr/>
        <p:txBody>
          <a:bodyPr/>
          <a:lstStyle/>
          <a:p>
            <a:r>
              <a:rPr lang="en-US" cap="none" dirty="0">
                <a:latin typeface="Candara" panose="020E0502030303020204" pitchFamily="34" charset="0"/>
              </a:rPr>
              <a:t>Out - Migration</a:t>
            </a:r>
          </a:p>
        </p:txBody>
      </p:sp>
      <p:sp>
        <p:nvSpPr>
          <p:cNvPr id="6" name="Content Placeholder 5">
            <a:extLst>
              <a:ext uri="{FF2B5EF4-FFF2-40B4-BE49-F238E27FC236}">
                <a16:creationId xmlns:a16="http://schemas.microsoft.com/office/drawing/2014/main" id="{D871788B-5E9F-4989-B15A-EF9AAA5BB8F7}"/>
              </a:ext>
            </a:extLst>
          </p:cNvPr>
          <p:cNvSpPr>
            <a:spLocks noGrp="1"/>
          </p:cNvSpPr>
          <p:nvPr>
            <p:ph sz="quarter" idx="13"/>
          </p:nvPr>
        </p:nvSpPr>
        <p:spPr/>
        <p:txBody>
          <a:bodyPr/>
          <a:lstStyle/>
          <a:p>
            <a:pPr marL="342900" indent="-342900">
              <a:lnSpc>
                <a:spcPct val="108000"/>
              </a:lnSpc>
              <a:spcBef>
                <a:spcPts val="600"/>
              </a:spcBef>
              <a:buFont typeface="Arial" panose="020B0604020202020204" pitchFamily="34" charset="0"/>
              <a:buChar char="•"/>
            </a:pPr>
            <a:r>
              <a:rPr lang="en-US" sz="2400" b="0" i="0" dirty="0">
                <a:effectLst/>
                <a:latin typeface="Cambria" panose="02040503050406030204" pitchFamily="18" charset="0"/>
                <a:ea typeface="Cambria" panose="02040503050406030204" pitchFamily="18" charset="0"/>
              </a:rPr>
              <a:t>Between 1910 and 1960, millions of Southerners, black and white, left their home states of Tennessee, Kentucky, the Carolinas, Virginia, and West Virginia.</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Black migration from the South saw 6 million African Americans</a:t>
            </a:r>
            <a:r>
              <a:rPr lang="en-US" sz="2400" b="0" i="0" dirty="0">
                <a:effectLst/>
                <a:latin typeface="Cambria" panose="02040503050406030204" pitchFamily="18" charset="0"/>
                <a:ea typeface="Cambria" panose="02040503050406030204" pitchFamily="18" charset="0"/>
              </a:rPr>
              <a:t> relocate to the urban Northeast, Midwest, and West. </a:t>
            </a:r>
            <a:endParaRPr lang="en-US" sz="2400" dirty="0">
              <a:latin typeface="Cambria" panose="02040503050406030204" pitchFamily="18" charset="0"/>
              <a:ea typeface="Cambria" panose="02040503050406030204" pitchFamily="18" charset="0"/>
            </a:endParaRP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Out-migration saw Appalachians taking foodways, music, stories, social and cultural norms to their new hometowns and cities.</a:t>
            </a:r>
          </a:p>
          <a:p>
            <a:pPr marL="342900" indent="-342900">
              <a:lnSpc>
                <a:spcPct val="108000"/>
              </a:lnSpc>
              <a:spcBef>
                <a:spcPts val="600"/>
              </a:spcBef>
              <a:buFont typeface="Arial" panose="020B0604020202020204" pitchFamily="34" charset="0"/>
              <a:buChar char="•"/>
            </a:pPr>
            <a:r>
              <a:rPr lang="en-US" sz="2400" dirty="0">
                <a:latin typeface="Cambria" panose="02040503050406030204" pitchFamily="18" charset="0"/>
                <a:ea typeface="Cambria" panose="02040503050406030204" pitchFamily="18" charset="0"/>
              </a:rPr>
              <a:t>The out-migration of African Americans helped seal the image of Appalachia as a “white man’s country.”</a:t>
            </a:r>
          </a:p>
        </p:txBody>
      </p:sp>
    </p:spTree>
    <p:extLst>
      <p:ext uri="{BB962C8B-B14F-4D97-AF65-F5344CB8AC3E}">
        <p14:creationId xmlns:p14="http://schemas.microsoft.com/office/powerpoint/2010/main" val="1182092986"/>
      </p:ext>
    </p:extLst>
  </p:cSld>
  <p:clrMapOvr>
    <a:masterClrMapping/>
  </p:clrMapOvr>
  <mc:AlternateContent xmlns:mc="http://schemas.openxmlformats.org/markup-compatibility/2006" xmlns:p14="http://schemas.microsoft.com/office/powerpoint/2010/main">
    <mc:Choice Requires="p14">
      <p:transition spd="med" p14:dur="700" advClick="0" advTm="18000">
        <p:fade/>
      </p:transition>
    </mc:Choice>
    <mc:Fallback xmlns="">
      <p:transition spd="med" advClick="0" advTm="1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9C45C1F-8D45-4DBA-A82E-4F6598FB49A4}"/>
              </a:ext>
            </a:extLst>
          </p:cNvPr>
          <p:cNvPicPr>
            <a:picLocks noGrp="1" noChangeAspect="1"/>
          </p:cNvPicPr>
          <p:nvPr>
            <p:ph sz="quarter" idx="13"/>
          </p:nvPr>
        </p:nvPicPr>
        <p:blipFill>
          <a:blip r:embed="rId2"/>
          <a:stretch>
            <a:fillRect/>
          </a:stretch>
        </p:blipFill>
        <p:spPr>
          <a:xfrm>
            <a:off x="1749244" y="1786785"/>
            <a:ext cx="8693511" cy="5071215"/>
          </a:xfrm>
        </p:spPr>
      </p:pic>
      <p:sp>
        <p:nvSpPr>
          <p:cNvPr id="2" name="Title 1">
            <a:extLst>
              <a:ext uri="{FF2B5EF4-FFF2-40B4-BE49-F238E27FC236}">
                <a16:creationId xmlns:a16="http://schemas.microsoft.com/office/drawing/2014/main" id="{DB1B1B56-6CD4-4739-BCA9-AABE6CFA019F}"/>
              </a:ext>
            </a:extLst>
          </p:cNvPr>
          <p:cNvSpPr>
            <a:spLocks noGrp="1"/>
          </p:cNvSpPr>
          <p:nvPr>
            <p:ph type="title"/>
          </p:nvPr>
        </p:nvSpPr>
        <p:spPr/>
        <p:txBody>
          <a:bodyPr/>
          <a:lstStyle/>
          <a:p>
            <a:r>
              <a:rPr lang="en-US" cap="none" dirty="0">
                <a:latin typeface="Candara" panose="020E0502030303020204" pitchFamily="34" charset="0"/>
              </a:rPr>
              <a:t>“Hillbilly Highway”</a:t>
            </a:r>
            <a:br>
              <a:rPr lang="en-US" cap="none" dirty="0">
                <a:latin typeface="Candara" panose="020E0502030303020204" pitchFamily="34" charset="0"/>
              </a:rPr>
            </a:br>
            <a:r>
              <a:rPr lang="en-US" sz="1600" cap="none" dirty="0">
                <a:latin typeface="Cambria" panose="02040503050406030204" pitchFamily="18" charset="0"/>
                <a:ea typeface="Cambria" panose="02040503050406030204" pitchFamily="18" charset="0"/>
                <a:cs typeface="Arial" panose="020B0604020202020204" pitchFamily="34" charset="0"/>
              </a:rPr>
              <a:t>“T</a:t>
            </a:r>
            <a:r>
              <a:rPr lang="en-US" sz="1600" b="0" i="0" cap="none" dirty="0">
                <a:effectLst/>
                <a:latin typeface="Cambria" panose="02040503050406030204" pitchFamily="18" charset="0"/>
                <a:ea typeface="Cambria" panose="02040503050406030204" pitchFamily="18" charset="0"/>
              </a:rPr>
              <a:t>he Hillbilly Highway” - a parallel to the African-American “</a:t>
            </a:r>
            <a:r>
              <a:rPr lang="en-US" sz="1600" cap="none" dirty="0">
                <a:latin typeface="Cambria" panose="02040503050406030204" pitchFamily="18" charset="0"/>
                <a:ea typeface="Cambria" panose="02040503050406030204" pitchFamily="18" charset="0"/>
              </a:rPr>
              <a:t>G</a:t>
            </a:r>
            <a:r>
              <a:rPr lang="en-US" sz="1600" b="0" i="0" cap="none" dirty="0">
                <a:effectLst/>
                <a:latin typeface="Cambria" panose="02040503050406030204" pitchFamily="18" charset="0"/>
                <a:ea typeface="Cambria" panose="02040503050406030204" pitchFamily="18" charset="0"/>
              </a:rPr>
              <a:t>reat Migration” from the South.</a:t>
            </a:r>
            <a:r>
              <a:rPr lang="en-US" sz="1600" cap="none" dirty="0">
                <a:latin typeface="Cambria" panose="02040503050406030204" pitchFamily="18" charset="0"/>
                <a:ea typeface="Cambria" panose="02040503050406030204" pitchFamily="18" charset="0"/>
              </a:rPr>
              <a:t> </a:t>
            </a:r>
            <a:endParaRPr lang="en-US" sz="1200" cap="none"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32790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Custom 9">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http://schemas.microsoft.com/sharepoint/v3"/>
    <ds:schemaRef ds:uri="http://schemas.openxmlformats.org/package/2006/metadata/core-properties"/>
    <ds:schemaRef ds:uri="http://www.w3.org/XML/1998/namespace"/>
    <ds:schemaRef ds:uri="http://schemas.microsoft.com/office/2006/metadata/properties"/>
    <ds:schemaRef ds:uri="71af3243-3dd4-4a8d-8c0d-dd76da1f02a5"/>
    <ds:schemaRef ds:uri="http://schemas.microsoft.com/office/2006/documentManagement/types"/>
    <ds:schemaRef ds:uri="http://purl.org/dc/terms/"/>
    <ds:schemaRef ds:uri="http://purl.org/dc/elements/1.1/"/>
    <ds:schemaRef ds:uri="http://schemas.microsoft.com/office/infopath/2007/PartnerControls"/>
    <ds:schemaRef ds:uri="230e9df3-be65-4c73-a93b-d1236ebd677e"/>
    <ds:schemaRef ds:uri="16c05727-aa75-4e4a-9b5f-8a80a1165891"/>
    <ds:schemaRef ds:uri="http://purl.org/dc/dcmitype/"/>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4EC785CC-7DC7-486B-AC4F-90AD768E96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Chronicle design</Template>
  <TotalTime>3829</TotalTime>
  <Words>3109</Words>
  <Application>Microsoft Office PowerPoint</Application>
  <PresentationFormat>Widescreen</PresentationFormat>
  <Paragraphs>231</Paragraphs>
  <Slides>48</Slides>
  <Notes>8</Notes>
  <HiddenSlides>0</HiddenSlides>
  <MMClips>6</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48</vt:i4>
      </vt:variant>
    </vt:vector>
  </HeadingPairs>
  <TitlesOfParts>
    <vt:vector size="57" baseType="lpstr">
      <vt:lpstr>Arial</vt:lpstr>
      <vt:lpstr>Calibri</vt:lpstr>
      <vt:lpstr>Calisto MT</vt:lpstr>
      <vt:lpstr>Cambria</vt:lpstr>
      <vt:lpstr>Candara</vt:lpstr>
      <vt:lpstr>georgia</vt:lpstr>
      <vt:lpstr>Open Sans</vt:lpstr>
      <vt:lpstr>Univers Condensed</vt:lpstr>
      <vt:lpstr>ChronicleVTI</vt:lpstr>
      <vt:lpstr>Out-Migration: Spreading Appalachia Abroad 1910-1960</vt:lpstr>
      <vt:lpstr>PowerPoint Presentation</vt:lpstr>
      <vt:lpstr>Freedom Stories Unearthing the Black Heritage of Appalachia</vt:lpstr>
      <vt:lpstr>PowerPoint Presentation</vt:lpstr>
      <vt:lpstr>PowerPoint Presentation</vt:lpstr>
      <vt:lpstr>PowerPoint Presentation</vt:lpstr>
      <vt:lpstr>Introduction</vt:lpstr>
      <vt:lpstr>Out - Migration</vt:lpstr>
      <vt:lpstr>“Hillbilly Highway” “The Hillbilly Highway” - a parallel to the African-American “Great Migration” from the South. </vt:lpstr>
      <vt:lpstr>America’s Black Population -1910 Census </vt:lpstr>
      <vt:lpstr>Examples of Where </vt:lpstr>
      <vt:lpstr>Where, cont’d</vt:lpstr>
      <vt:lpstr>Where, cont’d</vt:lpstr>
      <vt:lpstr>Jim Crow Laws</vt:lpstr>
      <vt:lpstr>The Why</vt:lpstr>
      <vt:lpstr>Racial Violence </vt:lpstr>
      <vt:lpstr>Psychological Impact</vt:lpstr>
      <vt:lpstr>Transplanting Folkways </vt:lpstr>
      <vt:lpstr>Religion</vt:lpstr>
      <vt:lpstr>1934-Present, National Folk Festival</vt:lpstr>
      <vt:lpstr>Music of the Day</vt:lpstr>
      <vt:lpstr>Modern Artists</vt:lpstr>
      <vt:lpstr>Modern Artists, cont’d</vt:lpstr>
      <vt:lpstr>New Economic and Social Opportunities</vt:lpstr>
      <vt:lpstr>Women in the Labor Market </vt:lpstr>
      <vt:lpstr>Labor Wars</vt:lpstr>
      <vt:lpstr>Birth of Urban Reformers</vt:lpstr>
      <vt:lpstr>National Council of Negro Women</vt:lpstr>
      <vt:lpstr>1920-1958 Negro Baseball League</vt:lpstr>
      <vt:lpstr>Negro Baseball League, cont’d</vt:lpstr>
      <vt:lpstr>1867–1969 Pullman Porters and Civil Rights</vt:lpstr>
      <vt:lpstr>United Mine Workers, Teamsters, etc. </vt:lpstr>
      <vt:lpstr>The “Progressive Era”</vt:lpstr>
      <vt:lpstr>Growth of NAACP and the Urban League</vt:lpstr>
      <vt:lpstr>NAACP</vt:lpstr>
      <vt:lpstr>Impact of World War I</vt:lpstr>
      <vt:lpstr>Impact of World War II </vt:lpstr>
      <vt:lpstr>Labor and Civil Rights Leadership Unite</vt:lpstr>
      <vt:lpstr>Pioneering Men of the 20th Century</vt:lpstr>
      <vt:lpstr>Pioneering Women of the 20th Century</vt:lpstr>
      <vt:lpstr>Struggle for Labor and Civil Rights</vt:lpstr>
      <vt:lpstr>Birth of the American Civil Rights Movement</vt:lpstr>
      <vt:lpstr>1957 Birmingham Bus Boycott</vt:lpstr>
      <vt:lpstr>PowerPoint Presentation</vt:lpstr>
      <vt:lpstr>PowerPoint Presentation</vt:lpstr>
      <vt:lpstr>Today’s Music</vt:lpstr>
      <vt:lpstr>Out-Migration: Spreading Appalachia Abroad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 Migration – Spreading Appalachia Abroad</dc:title>
  <dc:creator>alice turley</dc:creator>
  <cp:lastModifiedBy>Lynnea Salinas</cp:lastModifiedBy>
  <cp:revision>124</cp:revision>
  <dcterms:created xsi:type="dcterms:W3CDTF">2021-03-25T22:28:40Z</dcterms:created>
  <dcterms:modified xsi:type="dcterms:W3CDTF">2021-04-10T16:20:28Z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