
<file path=[Content_Types].xml><?xml version="1.0" encoding="utf-8"?>
<Types xmlns="http://schemas.openxmlformats.org/package/2006/content-types">
  <Default Extension="png" ContentType="image/png"/>
  <Default Extension="mp3" ContentType="audio/mpe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4"/>
  </p:notesMasterIdLst>
  <p:sldIdLst>
    <p:sldId id="256" r:id="rId3"/>
    <p:sldId id="611" r:id="rId4"/>
    <p:sldId id="612" r:id="rId5"/>
    <p:sldId id="613" r:id="rId6"/>
    <p:sldId id="271" r:id="rId7"/>
    <p:sldId id="257" r:id="rId8"/>
    <p:sldId id="258" r:id="rId9"/>
    <p:sldId id="263" r:id="rId10"/>
    <p:sldId id="264" r:id="rId11"/>
    <p:sldId id="265" r:id="rId12"/>
    <p:sldId id="266" r:id="rId13"/>
    <p:sldId id="270" r:id="rId14"/>
    <p:sldId id="617" r:id="rId15"/>
    <p:sldId id="274" r:id="rId16"/>
    <p:sldId id="261" r:id="rId17"/>
    <p:sldId id="262" r:id="rId18"/>
    <p:sldId id="275" r:id="rId19"/>
    <p:sldId id="267" r:id="rId20"/>
    <p:sldId id="259" r:id="rId21"/>
    <p:sldId id="272" r:id="rId22"/>
    <p:sldId id="268" r:id="rId23"/>
    <p:sldId id="269" r:id="rId24"/>
    <p:sldId id="260" r:id="rId25"/>
    <p:sldId id="278" r:id="rId26"/>
    <p:sldId id="276" r:id="rId27"/>
    <p:sldId id="277" r:id="rId28"/>
    <p:sldId id="618" r:id="rId29"/>
    <p:sldId id="594" r:id="rId30"/>
    <p:sldId id="614" r:id="rId31"/>
    <p:sldId id="615" r:id="rId32"/>
    <p:sldId id="616" r:id="rId3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6E6"/>
    <a:srgbClr val="213B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4" d="100"/>
          <a:sy n="74" d="100"/>
        </p:scale>
        <p:origin x="17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B79E930A-02AA-47F4-B416-691911B7CB14}" type="datetimeFigureOut">
              <a:rPr lang="en-US" smtClean="0"/>
              <a:t>6/11/2021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0AF5C5CC-5A96-4E2C-99E6-1B4A312EBA0E}" type="slidenum">
              <a:rPr lang="en-US" smtClean="0"/>
              <a:t>‹#›</a:t>
            </a:fld>
            <a:endParaRPr lang="en-US"/>
          </a:p>
        </p:txBody>
      </p:sp>
    </p:spTree>
    <p:extLst>
      <p:ext uri="{BB962C8B-B14F-4D97-AF65-F5344CB8AC3E}">
        <p14:creationId xmlns:p14="http://schemas.microsoft.com/office/powerpoint/2010/main" val="19788067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CF1FEC44-7405-4004-B73E-55EAA0FC6240}"/>
              </a:ext>
            </a:extLst>
          </p:cNvPr>
          <p:cNvSpPr>
            <a:spLocks noGrp="1" noRot="1" noChangeAspect="1" noChangeArrowheads="1" noTextEdit="1"/>
          </p:cNvSpPr>
          <p:nvPr>
            <p:ph type="sldImg"/>
          </p:nvPr>
        </p:nvSpPr>
        <p:spPr>
          <a:xfrm>
            <a:off x="406400" y="696913"/>
            <a:ext cx="6197600" cy="3486150"/>
          </a:xfrm>
          <a:ln/>
        </p:spPr>
      </p:sp>
      <p:sp>
        <p:nvSpPr>
          <p:cNvPr id="8195" name="Notes Placeholder 2">
            <a:extLst>
              <a:ext uri="{FF2B5EF4-FFF2-40B4-BE49-F238E27FC236}">
                <a16:creationId xmlns:a16="http://schemas.microsoft.com/office/drawing/2014/main" id="{AC136CC4-842F-4BB0-BB9D-7E62E0CAC3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8196" name="Slide Number Placeholder 3">
            <a:extLst>
              <a:ext uri="{FF2B5EF4-FFF2-40B4-BE49-F238E27FC236}">
                <a16:creationId xmlns:a16="http://schemas.microsoft.com/office/drawing/2014/main" id="{CEC81955-EA71-4DB5-866D-5F58224045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E465704-8FF9-4EFC-9F12-942933B73FC7}"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4F6972F7-0869-4DC4-8141-EBCC347F0A3B}"/>
              </a:ext>
            </a:extLst>
          </p:cNvPr>
          <p:cNvSpPr>
            <a:spLocks noGrp="1" noRot="1" noChangeAspect="1" noChangeArrowheads="1" noTextEdit="1"/>
          </p:cNvSpPr>
          <p:nvPr>
            <p:ph type="sldImg"/>
          </p:nvPr>
        </p:nvSpPr>
        <p:spPr>
          <a:xfrm>
            <a:off x="406400" y="696913"/>
            <a:ext cx="6197600" cy="3486150"/>
          </a:xfrm>
          <a:ln/>
        </p:spPr>
      </p:sp>
      <p:sp>
        <p:nvSpPr>
          <p:cNvPr id="10243" name="Notes Placeholder 2">
            <a:extLst>
              <a:ext uri="{FF2B5EF4-FFF2-40B4-BE49-F238E27FC236}">
                <a16:creationId xmlns:a16="http://schemas.microsoft.com/office/drawing/2014/main" id="{75A707BF-6C58-4892-ACB0-E36E939876C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0244" name="Slide Number Placeholder 3">
            <a:extLst>
              <a:ext uri="{FF2B5EF4-FFF2-40B4-BE49-F238E27FC236}">
                <a16:creationId xmlns:a16="http://schemas.microsoft.com/office/drawing/2014/main" id="{362AA872-9FC1-4AA6-B885-9031AC0440F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1368D97-5FF8-4AF5-AD74-97A3402EA27A}"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614D63BB-9C65-41B0-9B93-8227F55F0072}"/>
              </a:ext>
            </a:extLst>
          </p:cNvPr>
          <p:cNvSpPr>
            <a:spLocks noGrp="1" noRot="1" noChangeAspect="1" noChangeArrowheads="1" noTextEdit="1"/>
          </p:cNvSpPr>
          <p:nvPr>
            <p:ph type="sldImg"/>
          </p:nvPr>
        </p:nvSpPr>
        <p:spPr>
          <a:xfrm>
            <a:off x="406400" y="696913"/>
            <a:ext cx="6197600" cy="3486150"/>
          </a:xfrm>
          <a:ln/>
        </p:spPr>
      </p:sp>
      <p:sp>
        <p:nvSpPr>
          <p:cNvPr id="12291" name="Notes Placeholder 2">
            <a:extLst>
              <a:ext uri="{FF2B5EF4-FFF2-40B4-BE49-F238E27FC236}">
                <a16:creationId xmlns:a16="http://schemas.microsoft.com/office/drawing/2014/main" id="{DA5D1157-0722-4BCA-B1F6-F9457CDE578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2292" name="Slide Number Placeholder 3">
            <a:extLst>
              <a:ext uri="{FF2B5EF4-FFF2-40B4-BE49-F238E27FC236}">
                <a16:creationId xmlns:a16="http://schemas.microsoft.com/office/drawing/2014/main" id="{966EB243-728C-4D58-8F85-6809512A996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834DB7C-5555-4B71-94B8-27FD48005AA0}"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CE87F1B3-2E3B-44C7-93D1-4467BCA1F9A9}"/>
              </a:ext>
            </a:extLst>
          </p:cNvPr>
          <p:cNvSpPr>
            <a:spLocks noGrp="1" noRot="1" noChangeAspect="1" noChangeArrowheads="1" noTextEdit="1"/>
          </p:cNvSpPr>
          <p:nvPr>
            <p:ph type="sldImg"/>
          </p:nvPr>
        </p:nvSpPr>
        <p:spPr>
          <a:xfrm>
            <a:off x="406400" y="696913"/>
            <a:ext cx="6197600" cy="3486150"/>
          </a:xfrm>
          <a:ln/>
        </p:spPr>
      </p:sp>
      <p:sp>
        <p:nvSpPr>
          <p:cNvPr id="83971" name="Notes Placeholder 2">
            <a:extLst>
              <a:ext uri="{FF2B5EF4-FFF2-40B4-BE49-F238E27FC236}">
                <a16:creationId xmlns:a16="http://schemas.microsoft.com/office/drawing/2014/main" id="{AD488F01-D386-4EC0-B555-876D4A3F466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83972" name="Slide Number Placeholder 3">
            <a:extLst>
              <a:ext uri="{FF2B5EF4-FFF2-40B4-BE49-F238E27FC236}">
                <a16:creationId xmlns:a16="http://schemas.microsoft.com/office/drawing/2014/main" id="{B2E71D21-7DBE-49F0-A2A5-8DA0D0BA89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fld id="{3EE9DDF4-3FD6-412B-9C62-99F48B97D713}" type="slidenum">
              <a:rPr lang="en-US" altLang="en-US"/>
              <a:pPr/>
              <a:t>28</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A7040B26-8824-4E94-860A-6ECF475F32A8}"/>
              </a:ext>
            </a:extLst>
          </p:cNvPr>
          <p:cNvSpPr>
            <a:spLocks noGrp="1" noRot="1" noChangeAspect="1" noChangeArrowheads="1" noTextEdit="1"/>
          </p:cNvSpPr>
          <p:nvPr>
            <p:ph type="sldImg"/>
          </p:nvPr>
        </p:nvSpPr>
        <p:spPr>
          <a:xfrm>
            <a:off x="406400" y="696913"/>
            <a:ext cx="6197600" cy="3486150"/>
          </a:xfrm>
          <a:ln/>
        </p:spPr>
      </p:sp>
      <p:sp>
        <p:nvSpPr>
          <p:cNvPr id="86019" name="Notes Placeholder 2">
            <a:extLst>
              <a:ext uri="{FF2B5EF4-FFF2-40B4-BE49-F238E27FC236}">
                <a16:creationId xmlns:a16="http://schemas.microsoft.com/office/drawing/2014/main" id="{4B5C567F-4D0A-47F4-A36A-9DB33CF9313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86020" name="Slide Number Placeholder 3">
            <a:extLst>
              <a:ext uri="{FF2B5EF4-FFF2-40B4-BE49-F238E27FC236}">
                <a16:creationId xmlns:a16="http://schemas.microsoft.com/office/drawing/2014/main" id="{23467E4D-DDC7-47DC-BEDD-A37478EB8A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fld id="{18B89181-7414-4F3A-B6AB-FC1D60A6E2C1}" type="slidenum">
              <a:rPr lang="en-US" altLang="en-US"/>
              <a:pPr/>
              <a:t>29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6F6A5-4848-4881-B92F-E49EA9D3351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A5841CB-D064-446C-9290-23739D70CA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0187F15-B22B-47BC-A611-737E72471518}"/>
              </a:ext>
            </a:extLst>
          </p:cNvPr>
          <p:cNvSpPr>
            <a:spLocks noGrp="1"/>
          </p:cNvSpPr>
          <p:nvPr>
            <p:ph type="dt" sz="half" idx="10"/>
          </p:nvPr>
        </p:nvSpPr>
        <p:spPr/>
        <p:txBody>
          <a:bodyPr/>
          <a:lstStyle/>
          <a:p>
            <a:fld id="{5002861B-197D-4233-8053-85125949EEBF}" type="datetimeFigureOut">
              <a:rPr lang="en-US" smtClean="0"/>
              <a:t>6/11/2021</a:t>
            </a:fld>
            <a:endParaRPr lang="en-US"/>
          </a:p>
        </p:txBody>
      </p:sp>
      <p:sp>
        <p:nvSpPr>
          <p:cNvPr id="5" name="Footer Placeholder 4">
            <a:extLst>
              <a:ext uri="{FF2B5EF4-FFF2-40B4-BE49-F238E27FC236}">
                <a16:creationId xmlns:a16="http://schemas.microsoft.com/office/drawing/2014/main" id="{D4D95793-94CF-49B8-B872-85757C54AB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BC672F-A9CF-4A29-92FE-34E7201D9927}"/>
              </a:ext>
            </a:extLst>
          </p:cNvPr>
          <p:cNvSpPr>
            <a:spLocks noGrp="1"/>
          </p:cNvSpPr>
          <p:nvPr>
            <p:ph type="sldNum" sz="quarter" idx="12"/>
          </p:nvPr>
        </p:nvSpPr>
        <p:spPr/>
        <p:txBody>
          <a:bodyPr/>
          <a:lstStyle/>
          <a:p>
            <a:fld id="{7F9B6D74-D329-470D-957D-48D7B1B92A07}" type="slidenum">
              <a:rPr lang="en-US" smtClean="0"/>
              <a:t>‹#›</a:t>
            </a:fld>
            <a:endParaRPr lang="en-US"/>
          </a:p>
        </p:txBody>
      </p:sp>
    </p:spTree>
    <p:extLst>
      <p:ext uri="{BB962C8B-B14F-4D97-AF65-F5344CB8AC3E}">
        <p14:creationId xmlns:p14="http://schemas.microsoft.com/office/powerpoint/2010/main" val="3181405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1B59D-6ACD-45EA-A468-1FC4C48F26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EAC022-173C-4C11-B04D-129CEEF3DF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FC8005-D2EB-4073-ABC2-75EBCA7DC431}"/>
              </a:ext>
            </a:extLst>
          </p:cNvPr>
          <p:cNvSpPr>
            <a:spLocks noGrp="1"/>
          </p:cNvSpPr>
          <p:nvPr>
            <p:ph type="dt" sz="half" idx="10"/>
          </p:nvPr>
        </p:nvSpPr>
        <p:spPr/>
        <p:txBody>
          <a:bodyPr/>
          <a:lstStyle/>
          <a:p>
            <a:fld id="{5002861B-197D-4233-8053-85125949EEBF}" type="datetimeFigureOut">
              <a:rPr lang="en-US" smtClean="0"/>
              <a:t>6/11/2021</a:t>
            </a:fld>
            <a:endParaRPr lang="en-US"/>
          </a:p>
        </p:txBody>
      </p:sp>
      <p:sp>
        <p:nvSpPr>
          <p:cNvPr id="5" name="Footer Placeholder 4">
            <a:extLst>
              <a:ext uri="{FF2B5EF4-FFF2-40B4-BE49-F238E27FC236}">
                <a16:creationId xmlns:a16="http://schemas.microsoft.com/office/drawing/2014/main" id="{C8B6D29E-5857-422F-899F-082EEC6528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760E64-9B9F-405B-9232-0CF4B49D9AD9}"/>
              </a:ext>
            </a:extLst>
          </p:cNvPr>
          <p:cNvSpPr>
            <a:spLocks noGrp="1"/>
          </p:cNvSpPr>
          <p:nvPr>
            <p:ph type="sldNum" sz="quarter" idx="12"/>
          </p:nvPr>
        </p:nvSpPr>
        <p:spPr/>
        <p:txBody>
          <a:bodyPr/>
          <a:lstStyle/>
          <a:p>
            <a:fld id="{7F9B6D74-D329-470D-957D-48D7B1B92A07}" type="slidenum">
              <a:rPr lang="en-US" smtClean="0"/>
              <a:t>‹#›</a:t>
            </a:fld>
            <a:endParaRPr lang="en-US"/>
          </a:p>
        </p:txBody>
      </p:sp>
    </p:spTree>
    <p:extLst>
      <p:ext uri="{BB962C8B-B14F-4D97-AF65-F5344CB8AC3E}">
        <p14:creationId xmlns:p14="http://schemas.microsoft.com/office/powerpoint/2010/main" val="14637093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3C1DEB-5DCA-4C4E-B590-7E6E7B9208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6872045-AF1D-4544-9365-BFD0A561912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20F163-0D96-4836-A783-1FA31572936D}"/>
              </a:ext>
            </a:extLst>
          </p:cNvPr>
          <p:cNvSpPr>
            <a:spLocks noGrp="1"/>
          </p:cNvSpPr>
          <p:nvPr>
            <p:ph type="dt" sz="half" idx="10"/>
          </p:nvPr>
        </p:nvSpPr>
        <p:spPr/>
        <p:txBody>
          <a:bodyPr/>
          <a:lstStyle/>
          <a:p>
            <a:fld id="{5002861B-197D-4233-8053-85125949EEBF}" type="datetimeFigureOut">
              <a:rPr lang="en-US" smtClean="0"/>
              <a:t>6/11/2021</a:t>
            </a:fld>
            <a:endParaRPr lang="en-US"/>
          </a:p>
        </p:txBody>
      </p:sp>
      <p:sp>
        <p:nvSpPr>
          <p:cNvPr id="5" name="Footer Placeholder 4">
            <a:extLst>
              <a:ext uri="{FF2B5EF4-FFF2-40B4-BE49-F238E27FC236}">
                <a16:creationId xmlns:a16="http://schemas.microsoft.com/office/drawing/2014/main" id="{1BA672B4-8DB3-4803-9838-7D6EA39E29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5A1F28-27EC-4CFF-993D-01273214504D}"/>
              </a:ext>
            </a:extLst>
          </p:cNvPr>
          <p:cNvSpPr>
            <a:spLocks noGrp="1"/>
          </p:cNvSpPr>
          <p:nvPr>
            <p:ph type="sldNum" sz="quarter" idx="12"/>
          </p:nvPr>
        </p:nvSpPr>
        <p:spPr/>
        <p:txBody>
          <a:bodyPr/>
          <a:lstStyle/>
          <a:p>
            <a:fld id="{7F9B6D74-D329-470D-957D-48D7B1B92A07}" type="slidenum">
              <a:rPr lang="en-US" smtClean="0"/>
              <a:t>‹#›</a:t>
            </a:fld>
            <a:endParaRPr lang="en-US"/>
          </a:p>
        </p:txBody>
      </p:sp>
    </p:spTree>
    <p:extLst>
      <p:ext uri="{BB962C8B-B14F-4D97-AF65-F5344CB8AC3E}">
        <p14:creationId xmlns:p14="http://schemas.microsoft.com/office/powerpoint/2010/main" val="11695968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439D4E6-49E3-4273-9EDF-AD58558B9F7E}"/>
              </a:ext>
            </a:extLst>
          </p:cNvPr>
          <p:cNvSpPr>
            <a:spLocks noGrp="1"/>
          </p:cNvSpPr>
          <p:nvPr>
            <p:ph type="ctrTitle"/>
          </p:nvPr>
        </p:nvSpPr>
        <p:spPr>
          <a:xfrm>
            <a:off x="685800" y="908651"/>
            <a:ext cx="3620882" cy="3640345"/>
          </a:xfrm>
          <a:prstGeom prst="rect">
            <a:avLst/>
          </a:prstGeom>
        </p:spPr>
        <p:txBody>
          <a:bodyPr anchor="t">
            <a:normAutofit/>
          </a:bodyPr>
          <a:lstStyle>
            <a:lvl1pPr>
              <a:defRPr>
                <a:solidFill>
                  <a:schemeClr val="bg1"/>
                </a:solidFill>
              </a:defRPr>
            </a:lvl1pPr>
          </a:lstStyle>
          <a:p>
            <a:r>
              <a:rPr lang="en-US" sz="4000">
                <a:solidFill>
                  <a:schemeClr val="bg1"/>
                </a:solidFill>
              </a:rPr>
              <a:t>Click to edit Master title style</a:t>
            </a:r>
            <a:endParaRPr lang="en-US" sz="4000" dirty="0">
              <a:solidFill>
                <a:schemeClr val="bg1"/>
              </a:solidFill>
            </a:endParaRPr>
          </a:p>
        </p:txBody>
      </p:sp>
      <p:sp>
        <p:nvSpPr>
          <p:cNvPr id="10" name="Subtitle 2">
            <a:extLst>
              <a:ext uri="{FF2B5EF4-FFF2-40B4-BE49-F238E27FC236}">
                <a16:creationId xmlns:a16="http://schemas.microsoft.com/office/drawing/2014/main" id="{FE9D8936-4795-43B2-9C32-4BE93A672131}"/>
              </a:ext>
            </a:extLst>
          </p:cNvPr>
          <p:cNvSpPr>
            <a:spLocks noGrp="1"/>
          </p:cNvSpPr>
          <p:nvPr>
            <p:ph type="subTitle" idx="1" hasCustomPrompt="1"/>
          </p:nvPr>
        </p:nvSpPr>
        <p:spPr>
          <a:xfrm>
            <a:off x="705934" y="5220450"/>
            <a:ext cx="3380437" cy="570748"/>
          </a:xfrm>
          <a:prstGeom prst="rect">
            <a:avLst/>
          </a:prstGeom>
        </p:spPr>
        <p:txBody>
          <a:bodyPr anchor="b">
            <a:normAutofit/>
          </a:bodyPr>
          <a:lstStyle>
            <a:lvl1pPr marL="0" indent="0">
              <a:buNone/>
              <a:defRPr sz="1800">
                <a:solidFill>
                  <a:schemeClr val="bg1"/>
                </a:solidFill>
              </a:defRPr>
            </a:lvl1pPr>
          </a:lstStyle>
          <a:p>
            <a:r>
              <a:rPr lang="en-US" sz="1800" dirty="0">
                <a:solidFill>
                  <a:schemeClr val="bg1"/>
                </a:solidFill>
              </a:rPr>
              <a:t>Insert subtitle here</a:t>
            </a:r>
          </a:p>
        </p:txBody>
      </p:sp>
      <p:sp>
        <p:nvSpPr>
          <p:cNvPr id="18" name="Picture Placeholder 16">
            <a:extLst>
              <a:ext uri="{FF2B5EF4-FFF2-40B4-BE49-F238E27FC236}">
                <a16:creationId xmlns:a16="http://schemas.microsoft.com/office/drawing/2014/main" id="{6C8B8511-EE4E-4935-ABB8-E8C2FCB1C46F}"/>
              </a:ext>
            </a:extLst>
          </p:cNvPr>
          <p:cNvSpPr>
            <a:spLocks noGrp="1"/>
          </p:cNvSpPr>
          <p:nvPr>
            <p:ph type="pic" sz="quarter" idx="13" hasCustomPrompt="1"/>
          </p:nvPr>
        </p:nvSpPr>
        <p:spPr>
          <a:xfrm>
            <a:off x="4876158" y="0"/>
            <a:ext cx="7315841" cy="6858000"/>
          </a:xfrm>
          <a:prstGeom prst="rect">
            <a:avLst/>
          </a:prstGeom>
        </p:spPr>
        <p:txBody>
          <a:bodyPr anchor="t"/>
          <a:lstStyle>
            <a:lvl1pPr marL="0" indent="0" algn="ctr">
              <a:buNone/>
              <a:defRPr>
                <a:solidFill>
                  <a:schemeClr val="bg1"/>
                </a:solidFill>
              </a:defRPr>
            </a:lvl1pPr>
          </a:lstStyle>
          <a:p>
            <a:r>
              <a:rPr lang="en-US" dirty="0"/>
              <a:t>Insert photo here</a:t>
            </a:r>
          </a:p>
        </p:txBody>
      </p:sp>
      <p:cxnSp>
        <p:nvCxnSpPr>
          <p:cNvPr id="11" name="Straight Connector 10">
            <a:extLst>
              <a:ext uri="{FF2B5EF4-FFF2-40B4-BE49-F238E27FC236}">
                <a16:creationId xmlns:a16="http://schemas.microsoft.com/office/drawing/2014/main" id="{8239FAB6-0B6C-402C-A107-EFFF82281DAE}"/>
              </a:ext>
              <a:ext uri="{C183D7F6-B498-43B3-948B-1728B52AA6E4}">
                <adec:decorative xmlns:adec="http://schemas.microsoft.com/office/drawing/2017/decorative" val="1"/>
              </a:ext>
            </a:extLst>
          </p:cNvPr>
          <p:cNvCxnSpPr>
            <a:cxnSpLocks/>
          </p:cNvCxnSpPr>
          <p:nvPr userDrawn="1"/>
        </p:nvCxnSpPr>
        <p:spPr>
          <a:xfrm>
            <a:off x="800100" y="723900"/>
            <a:ext cx="1638300"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Footer Placeholder 6">
            <a:extLst>
              <a:ext uri="{FF2B5EF4-FFF2-40B4-BE49-F238E27FC236}">
                <a16:creationId xmlns:a16="http://schemas.microsoft.com/office/drawing/2014/main" id="{DBE487E6-4032-4195-9823-685A39371B0C}"/>
              </a:ext>
            </a:extLst>
          </p:cNvPr>
          <p:cNvSpPr>
            <a:spLocks noGrp="1"/>
          </p:cNvSpPr>
          <p:nvPr>
            <p:ph type="ftr" sz="quarter" idx="11"/>
          </p:nvPr>
        </p:nvSpPr>
        <p:spPr>
          <a:xfrm>
            <a:off x="715383" y="6356350"/>
            <a:ext cx="4539727" cy="365125"/>
          </a:xfrm>
          <a:prstGeom prst="rect">
            <a:avLst/>
          </a:prstGeom>
        </p:spPr>
        <p:txBody>
          <a:bodyPr/>
          <a:lstStyle>
            <a:lvl1pPr>
              <a:defRPr>
                <a:solidFill>
                  <a:schemeClr val="bg1"/>
                </a:solidFill>
              </a:defRPr>
            </a:lvl1pPr>
          </a:lstStyle>
          <a:p>
            <a:r>
              <a:rPr lang="en-US"/>
              <a:t>PRESENTATION TITLE</a:t>
            </a:r>
          </a:p>
        </p:txBody>
      </p:sp>
      <p:sp>
        <p:nvSpPr>
          <p:cNvPr id="14" name="Date Placeholder 5">
            <a:extLst>
              <a:ext uri="{FF2B5EF4-FFF2-40B4-BE49-F238E27FC236}">
                <a16:creationId xmlns:a16="http://schemas.microsoft.com/office/drawing/2014/main" id="{C71E06DF-BA1B-43E6-A74C-85231D2EC37E}"/>
              </a:ext>
            </a:extLst>
          </p:cNvPr>
          <p:cNvSpPr>
            <a:spLocks noGrp="1"/>
          </p:cNvSpPr>
          <p:nvPr>
            <p:ph type="dt" sz="half" idx="10"/>
          </p:nvPr>
        </p:nvSpPr>
        <p:spPr>
          <a:xfrm>
            <a:off x="8369448" y="6356350"/>
            <a:ext cx="2592594" cy="365125"/>
          </a:xfrm>
          <a:prstGeom prst="rect">
            <a:avLst/>
          </a:prstGeom>
        </p:spPr>
        <p:txBody>
          <a:bodyPr/>
          <a:lstStyle/>
          <a:p>
            <a:r>
              <a:rPr lang="en-US">
                <a:solidFill>
                  <a:srgbClr val="FFFFFF"/>
                </a:solidFill>
                <a:effectLst>
                  <a:outerShdw blurRad="38100" dist="38100" dir="2700000" algn="tl">
                    <a:srgbClr val="000000">
                      <a:alpha val="43137"/>
                    </a:srgbClr>
                  </a:outerShdw>
                </a:effectLst>
              </a:rPr>
              <a:t>2/11/20XX</a:t>
            </a:r>
            <a:endParaRPr lang="en-US" dirty="0">
              <a:solidFill>
                <a:srgbClr val="FFFFFF"/>
              </a:solidFill>
              <a:effectLst>
                <a:outerShdw blurRad="38100" dist="38100" dir="2700000" algn="tl">
                  <a:srgbClr val="000000">
                    <a:alpha val="43137"/>
                  </a:srgbClr>
                </a:outerShdw>
              </a:effectLst>
            </a:endParaRPr>
          </a:p>
        </p:txBody>
      </p:sp>
      <p:sp>
        <p:nvSpPr>
          <p:cNvPr id="15" name="Slide Number Placeholder 7">
            <a:extLst>
              <a:ext uri="{FF2B5EF4-FFF2-40B4-BE49-F238E27FC236}">
                <a16:creationId xmlns:a16="http://schemas.microsoft.com/office/drawing/2014/main" id="{0BD36B16-3F07-4955-8D4D-BC0FD17C1CE4}"/>
              </a:ext>
            </a:extLst>
          </p:cNvPr>
          <p:cNvSpPr>
            <a:spLocks noGrp="1"/>
          </p:cNvSpPr>
          <p:nvPr>
            <p:ph type="sldNum" sz="quarter" idx="12"/>
          </p:nvPr>
        </p:nvSpPr>
        <p:spPr>
          <a:xfrm>
            <a:off x="10919012" y="6356350"/>
            <a:ext cx="672354" cy="365125"/>
          </a:xfrm>
          <a:prstGeom prst="rect">
            <a:avLst/>
          </a:prstGeom>
        </p:spPr>
        <p:txBody>
          <a:bodyPr/>
          <a:lstStyle/>
          <a:p>
            <a:fld id="{E30AF5A0-43BB-4336-8627-9123B9144D80}" type="slidenum">
              <a:rPr lang="en-US" smtClean="0">
                <a:solidFill>
                  <a:srgbClr val="FFFFFF"/>
                </a:solidFill>
                <a:effectLst>
                  <a:outerShdw blurRad="38100" dist="38100" dir="2700000" algn="tl">
                    <a:srgbClr val="000000">
                      <a:alpha val="43137"/>
                    </a:srgbClr>
                  </a:outerShdw>
                </a:effectLst>
              </a:rPr>
              <a:t>‹#›</a:t>
            </a:fld>
            <a:endParaRPr lang="en-US">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23295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695A76E-1EF3-4F47-9E87-6FCAB7D5DFE2}"/>
              </a:ext>
            </a:extLst>
          </p:cNvPr>
          <p:cNvSpPr>
            <a:spLocks noGrp="1"/>
          </p:cNvSpPr>
          <p:nvPr>
            <p:ph type="title"/>
          </p:nvPr>
        </p:nvSpPr>
        <p:spPr>
          <a:xfrm>
            <a:off x="5604846" y="860615"/>
            <a:ext cx="5922279" cy="1272986"/>
          </a:xfrm>
          <a:prstGeom prst="rect">
            <a:avLst/>
          </a:prstGeom>
        </p:spPr>
        <p:txBody>
          <a:bodyPr>
            <a:normAutofit/>
          </a:bodyPr>
          <a:lstStyle/>
          <a:p>
            <a:r>
              <a:rPr lang="en-US" sz="4000"/>
              <a:t>Click to edit Master title style</a:t>
            </a:r>
            <a:endParaRPr lang="en-US" sz="4000" dirty="0"/>
          </a:p>
        </p:txBody>
      </p:sp>
      <p:sp>
        <p:nvSpPr>
          <p:cNvPr id="18" name="Picture Placeholder 16">
            <a:extLst>
              <a:ext uri="{FF2B5EF4-FFF2-40B4-BE49-F238E27FC236}">
                <a16:creationId xmlns:a16="http://schemas.microsoft.com/office/drawing/2014/main" id="{EAD023B5-9ABC-4D4A-A1AD-D4D83D662192}"/>
              </a:ext>
            </a:extLst>
          </p:cNvPr>
          <p:cNvSpPr>
            <a:spLocks noGrp="1"/>
          </p:cNvSpPr>
          <p:nvPr>
            <p:ph type="pic" sz="quarter" idx="13" hasCustomPrompt="1"/>
          </p:nvPr>
        </p:nvSpPr>
        <p:spPr>
          <a:xfrm>
            <a:off x="-1" y="1"/>
            <a:ext cx="4876799" cy="6858000"/>
          </a:xfrm>
          <a:prstGeom prst="rect">
            <a:avLst/>
          </a:prstGeom>
        </p:spPr>
        <p:txBody>
          <a:bodyPr/>
          <a:lstStyle>
            <a:lvl1pPr marL="0" indent="0" algn="ctr">
              <a:buNone/>
              <a:defRPr/>
            </a:lvl1pPr>
          </a:lstStyle>
          <a:p>
            <a:r>
              <a:rPr lang="en-US" dirty="0"/>
              <a:t>Insert photo here</a:t>
            </a:r>
          </a:p>
        </p:txBody>
      </p:sp>
      <p:cxnSp>
        <p:nvCxnSpPr>
          <p:cNvPr id="10" name="Straight Connector 9">
            <a:extLst>
              <a:ext uri="{FF2B5EF4-FFF2-40B4-BE49-F238E27FC236}">
                <a16:creationId xmlns:a16="http://schemas.microsoft.com/office/drawing/2014/main" id="{C0AFB647-646C-4130-9EF5-C19C686B184A}"/>
              </a:ext>
              <a:ext uri="{C183D7F6-B498-43B3-948B-1728B52AA6E4}">
                <adec:decorative xmlns:adec="http://schemas.microsoft.com/office/drawing/2017/decorative" val="1"/>
              </a:ext>
            </a:extLst>
          </p:cNvPr>
          <p:cNvCxnSpPr>
            <a:cxnSpLocks/>
          </p:cNvCxnSpPr>
          <p:nvPr userDrawn="1"/>
        </p:nvCxnSpPr>
        <p:spPr>
          <a:xfrm>
            <a:off x="5715000" y="738013"/>
            <a:ext cx="56769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09D5546-AD01-4B29-B174-EDA7105100BE}"/>
              </a:ext>
            </a:extLst>
          </p:cNvPr>
          <p:cNvSpPr>
            <a:spLocks noGrp="1"/>
          </p:cNvSpPr>
          <p:nvPr>
            <p:ph idx="1"/>
          </p:nvPr>
        </p:nvSpPr>
        <p:spPr>
          <a:xfrm>
            <a:off x="5566943" y="2133600"/>
            <a:ext cx="6005933" cy="3774464"/>
          </a:xfrm>
          <a:prstGeom prst="rect">
            <a:avLst/>
          </a:prstGeom>
        </p:spPr>
        <p:txBody>
          <a:bodyPr>
            <a:normAutofit/>
          </a:bodyPr>
          <a:lstStyle>
            <a:lvl1pPr marL="0" indent="0">
              <a:lnSpc>
                <a:spcPct val="100000"/>
              </a:lnSpc>
              <a:buNone/>
              <a:defRPr sz="1800"/>
            </a:lvl1pPr>
          </a:lstStyle>
          <a:p>
            <a:pPr lvl="0"/>
            <a:r>
              <a:rPr lang="en-US"/>
              <a:t>Click to edit Master text styles</a:t>
            </a:r>
          </a:p>
        </p:txBody>
      </p:sp>
      <p:cxnSp>
        <p:nvCxnSpPr>
          <p:cNvPr id="12" name="Straight Connector 11">
            <a:extLst>
              <a:ext uri="{FF2B5EF4-FFF2-40B4-BE49-F238E27FC236}">
                <a16:creationId xmlns:a16="http://schemas.microsoft.com/office/drawing/2014/main" id="{5C0A0972-FD9A-4E9D-A0A3-BD0AF8C7B74C}"/>
              </a:ext>
              <a:ext uri="{C183D7F6-B498-43B3-948B-1728B52AA6E4}">
                <adec:decorative xmlns:adec="http://schemas.microsoft.com/office/drawing/2017/decorative" val="1"/>
              </a:ext>
            </a:extLst>
          </p:cNvPr>
          <p:cNvCxnSpPr>
            <a:cxnSpLocks/>
          </p:cNvCxnSpPr>
          <p:nvPr userDrawn="1"/>
        </p:nvCxnSpPr>
        <p:spPr>
          <a:xfrm>
            <a:off x="5715000" y="6134100"/>
            <a:ext cx="5676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Footer Placeholder 4">
            <a:extLst>
              <a:ext uri="{FF2B5EF4-FFF2-40B4-BE49-F238E27FC236}">
                <a16:creationId xmlns:a16="http://schemas.microsoft.com/office/drawing/2014/main" id="{F3B2F557-7BE5-4154-A82F-928EE54A585D}"/>
              </a:ext>
            </a:extLst>
          </p:cNvPr>
          <p:cNvSpPr>
            <a:spLocks noGrp="1"/>
          </p:cNvSpPr>
          <p:nvPr>
            <p:ph type="ftr" sz="quarter" idx="11"/>
          </p:nvPr>
        </p:nvSpPr>
        <p:spPr>
          <a:xfrm>
            <a:off x="715383" y="6356350"/>
            <a:ext cx="4539727" cy="365125"/>
          </a:xfrm>
          <a:prstGeom prst="rect">
            <a:avLst/>
          </a:prstGeom>
        </p:spPr>
        <p:txBody>
          <a:bodyPr/>
          <a:lstStyle>
            <a:lvl1pPr>
              <a:defRPr>
                <a:solidFill>
                  <a:schemeClr val="bg1"/>
                </a:solidFill>
                <a:effectLst/>
              </a:defRPr>
            </a:lvl1pPr>
          </a:lstStyle>
          <a:p>
            <a:r>
              <a:rPr lang="en-US"/>
              <a:t>PRESENTATION TITLE</a:t>
            </a:r>
            <a:endParaRPr lang="en-US" dirty="0"/>
          </a:p>
        </p:txBody>
      </p:sp>
      <p:sp>
        <p:nvSpPr>
          <p:cNvPr id="14" name="Date Placeholder 3">
            <a:extLst>
              <a:ext uri="{FF2B5EF4-FFF2-40B4-BE49-F238E27FC236}">
                <a16:creationId xmlns:a16="http://schemas.microsoft.com/office/drawing/2014/main" id="{DE54A7E3-1026-464C-BB67-2D7F714067E7}"/>
              </a:ext>
            </a:extLst>
          </p:cNvPr>
          <p:cNvSpPr>
            <a:spLocks noGrp="1"/>
          </p:cNvSpPr>
          <p:nvPr>
            <p:ph type="dt" sz="half" idx="10"/>
          </p:nvPr>
        </p:nvSpPr>
        <p:spPr>
          <a:xfrm>
            <a:off x="8369448" y="6356350"/>
            <a:ext cx="2592594" cy="365125"/>
          </a:xfrm>
          <a:prstGeom prst="rect">
            <a:avLst/>
          </a:prstGeom>
        </p:spPr>
        <p:txBody>
          <a:bodyPr/>
          <a:lstStyle/>
          <a:p>
            <a:r>
              <a:rPr lang="en-US"/>
              <a:t>2/11/20XX</a:t>
            </a:r>
          </a:p>
        </p:txBody>
      </p:sp>
      <p:sp>
        <p:nvSpPr>
          <p:cNvPr id="15" name="Slide Number Placeholder 5">
            <a:extLst>
              <a:ext uri="{FF2B5EF4-FFF2-40B4-BE49-F238E27FC236}">
                <a16:creationId xmlns:a16="http://schemas.microsoft.com/office/drawing/2014/main" id="{F1723F54-B646-4D12-AEA1-08269C254710}"/>
              </a:ext>
            </a:extLst>
          </p:cNvPr>
          <p:cNvSpPr>
            <a:spLocks noGrp="1"/>
          </p:cNvSpPr>
          <p:nvPr>
            <p:ph type="sldNum" sz="quarter" idx="12"/>
          </p:nvPr>
        </p:nvSpPr>
        <p:spPr>
          <a:xfrm>
            <a:off x="10919012" y="6356350"/>
            <a:ext cx="672354" cy="365125"/>
          </a:xfrm>
          <a:prstGeom prst="rect">
            <a:avLst/>
          </a:prstGeom>
        </p:spPr>
        <p:txBody>
          <a:bodyPr/>
          <a:lstStyle/>
          <a:p>
            <a:fld id="{E30AF5A0-43BB-4336-8627-9123B9144D80}" type="slidenum">
              <a:rPr lang="en-US" smtClean="0"/>
              <a:t>‹#›</a:t>
            </a:fld>
            <a:endParaRPr lang="en-US"/>
          </a:p>
        </p:txBody>
      </p:sp>
    </p:spTree>
    <p:extLst>
      <p:ext uri="{BB962C8B-B14F-4D97-AF65-F5344CB8AC3E}">
        <p14:creationId xmlns:p14="http://schemas.microsoft.com/office/powerpoint/2010/main" val="3240294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8" name="Title 9">
            <a:extLst>
              <a:ext uri="{FF2B5EF4-FFF2-40B4-BE49-F238E27FC236}">
                <a16:creationId xmlns:a16="http://schemas.microsoft.com/office/drawing/2014/main" id="{C8837BA0-445B-4D04-ADA9-C65084B15F90}"/>
              </a:ext>
            </a:extLst>
          </p:cNvPr>
          <p:cNvSpPr>
            <a:spLocks noGrp="1"/>
          </p:cNvSpPr>
          <p:nvPr>
            <p:ph type="title"/>
          </p:nvPr>
        </p:nvSpPr>
        <p:spPr>
          <a:xfrm>
            <a:off x="800099" y="904730"/>
            <a:ext cx="4152900" cy="1652590"/>
          </a:xfrm>
          <a:prstGeom prst="rect">
            <a:avLst/>
          </a:prstGeom>
        </p:spPr>
        <p:txBody>
          <a:bodyPr>
            <a:normAutofit/>
          </a:bodyPr>
          <a:lstStyle/>
          <a:p>
            <a:r>
              <a:rPr lang="en-US"/>
              <a:t>Click to edit Master title style</a:t>
            </a:r>
            <a:endParaRPr lang="en-US" dirty="0"/>
          </a:p>
        </p:txBody>
      </p:sp>
      <p:sp>
        <p:nvSpPr>
          <p:cNvPr id="10" name="Content Placeholder 10">
            <a:extLst>
              <a:ext uri="{FF2B5EF4-FFF2-40B4-BE49-F238E27FC236}">
                <a16:creationId xmlns:a16="http://schemas.microsoft.com/office/drawing/2014/main" id="{0CFA4CCF-323F-4998-B6BF-56207329CDA8}"/>
              </a:ext>
            </a:extLst>
          </p:cNvPr>
          <p:cNvSpPr>
            <a:spLocks noGrp="1"/>
          </p:cNvSpPr>
          <p:nvPr>
            <p:ph idx="1"/>
          </p:nvPr>
        </p:nvSpPr>
        <p:spPr>
          <a:xfrm>
            <a:off x="5133975" y="952368"/>
            <a:ext cx="6257926" cy="1773893"/>
          </a:xfrm>
          <a:prstGeom prst="rect">
            <a:avLst/>
          </a:prstGeom>
        </p:spPr>
        <p:txBody>
          <a:bodyPr>
            <a:normAutofit/>
          </a:bodyPr>
          <a:lstStyle>
            <a:lvl1pPr marL="0" indent="0">
              <a:lnSpc>
                <a:spcPct val="100000"/>
              </a:lnSpc>
              <a:buNone/>
              <a:defRPr sz="1800"/>
            </a:lvl1pPr>
          </a:lstStyle>
          <a:p>
            <a:pPr lvl="0"/>
            <a:r>
              <a:rPr lang="en-US"/>
              <a:t>Click to edit Master text styles</a:t>
            </a:r>
          </a:p>
        </p:txBody>
      </p:sp>
      <p:cxnSp>
        <p:nvCxnSpPr>
          <p:cNvPr id="13" name="Straight Connector 12">
            <a:extLst>
              <a:ext uri="{FF2B5EF4-FFF2-40B4-BE49-F238E27FC236}">
                <a16:creationId xmlns:a16="http://schemas.microsoft.com/office/drawing/2014/main" id="{DFFFF70A-3EED-4002-B2F8-FB8301C80C77}"/>
              </a:ext>
              <a:ext uri="{C183D7F6-B498-43B3-948B-1728B52AA6E4}">
                <adec:decorative xmlns:adec="http://schemas.microsoft.com/office/drawing/2017/decorative" val="1"/>
              </a:ext>
            </a:extLst>
          </p:cNvPr>
          <p:cNvCxnSpPr>
            <a:cxnSpLocks/>
          </p:cNvCxnSpPr>
          <p:nvPr userDrawn="1"/>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Picture Placeholder 17">
            <a:extLst>
              <a:ext uri="{FF2B5EF4-FFF2-40B4-BE49-F238E27FC236}">
                <a16:creationId xmlns:a16="http://schemas.microsoft.com/office/drawing/2014/main" id="{DD78C1EE-0224-4362-B796-4CC7B06992BD}"/>
              </a:ext>
            </a:extLst>
          </p:cNvPr>
          <p:cNvSpPr>
            <a:spLocks noGrp="1"/>
          </p:cNvSpPr>
          <p:nvPr>
            <p:ph type="pic" sz="quarter" idx="13" hasCustomPrompt="1"/>
          </p:nvPr>
        </p:nvSpPr>
        <p:spPr>
          <a:xfrm>
            <a:off x="800099" y="3048000"/>
            <a:ext cx="5133990" cy="2737531"/>
          </a:xfrm>
          <a:prstGeom prst="rect">
            <a:avLst/>
          </a:prstGeom>
        </p:spPr>
        <p:txBody>
          <a:bodyPr/>
          <a:lstStyle>
            <a:lvl1pPr marL="0" indent="0" algn="ctr">
              <a:buNone/>
              <a:defRPr/>
            </a:lvl1pPr>
          </a:lstStyle>
          <a:p>
            <a:r>
              <a:rPr lang="en-US" dirty="0"/>
              <a:t>Insert photo here</a:t>
            </a:r>
          </a:p>
        </p:txBody>
      </p:sp>
      <p:sp>
        <p:nvSpPr>
          <p:cNvPr id="21" name="Picture Placeholder 17">
            <a:extLst>
              <a:ext uri="{FF2B5EF4-FFF2-40B4-BE49-F238E27FC236}">
                <a16:creationId xmlns:a16="http://schemas.microsoft.com/office/drawing/2014/main" id="{2C1748F4-2D05-4407-8CB0-D854F9602DA3}"/>
              </a:ext>
            </a:extLst>
          </p:cNvPr>
          <p:cNvSpPr>
            <a:spLocks noGrp="1"/>
          </p:cNvSpPr>
          <p:nvPr>
            <p:ph type="pic" sz="quarter" idx="14" hasCustomPrompt="1"/>
          </p:nvPr>
        </p:nvSpPr>
        <p:spPr>
          <a:xfrm>
            <a:off x="6209621" y="3048000"/>
            <a:ext cx="5182278" cy="2737531"/>
          </a:xfrm>
          <a:prstGeom prst="rect">
            <a:avLst/>
          </a:prstGeom>
        </p:spPr>
        <p:txBody>
          <a:bodyPr/>
          <a:lstStyle>
            <a:lvl1pPr marL="0" indent="0" algn="ctr">
              <a:buNone/>
              <a:defRPr/>
            </a:lvl1pPr>
          </a:lstStyle>
          <a:p>
            <a:r>
              <a:rPr lang="en-US" dirty="0"/>
              <a:t>Insert photo here</a:t>
            </a:r>
          </a:p>
        </p:txBody>
      </p:sp>
      <p:sp>
        <p:nvSpPr>
          <p:cNvPr id="14" name="Footer Placeholder 7">
            <a:extLst>
              <a:ext uri="{FF2B5EF4-FFF2-40B4-BE49-F238E27FC236}">
                <a16:creationId xmlns:a16="http://schemas.microsoft.com/office/drawing/2014/main" id="{59837BA4-E3C3-4F0D-A113-75128BC03EF4}"/>
              </a:ext>
            </a:extLst>
          </p:cNvPr>
          <p:cNvSpPr>
            <a:spLocks noGrp="1"/>
          </p:cNvSpPr>
          <p:nvPr>
            <p:ph type="ftr" sz="quarter" idx="11"/>
          </p:nvPr>
        </p:nvSpPr>
        <p:spPr>
          <a:xfrm>
            <a:off x="715383" y="6356350"/>
            <a:ext cx="4539727" cy="365125"/>
          </a:xfrm>
          <a:prstGeom prst="rect">
            <a:avLst/>
          </a:prstGeom>
        </p:spPr>
        <p:txBody>
          <a:bodyPr/>
          <a:lstStyle>
            <a:lvl1pPr>
              <a:defRPr/>
            </a:lvl1pPr>
          </a:lstStyle>
          <a:p>
            <a:r>
              <a:rPr lang="en-US" dirty="0"/>
              <a:t>PRESENTATION TITLE</a:t>
            </a:r>
          </a:p>
        </p:txBody>
      </p:sp>
      <p:sp>
        <p:nvSpPr>
          <p:cNvPr id="15" name="Date Placeholder 1">
            <a:extLst>
              <a:ext uri="{FF2B5EF4-FFF2-40B4-BE49-F238E27FC236}">
                <a16:creationId xmlns:a16="http://schemas.microsoft.com/office/drawing/2014/main" id="{5DA65157-50C9-4A85-912D-6DC9A606192F}"/>
              </a:ext>
            </a:extLst>
          </p:cNvPr>
          <p:cNvSpPr>
            <a:spLocks noGrp="1"/>
          </p:cNvSpPr>
          <p:nvPr>
            <p:ph type="dt" sz="half" idx="10"/>
          </p:nvPr>
        </p:nvSpPr>
        <p:spPr>
          <a:xfrm>
            <a:off x="8369448" y="6356350"/>
            <a:ext cx="2592594" cy="365125"/>
          </a:xfrm>
          <a:prstGeom prst="rect">
            <a:avLst/>
          </a:prstGeom>
        </p:spPr>
        <p:txBody>
          <a:bodyPr/>
          <a:lstStyle/>
          <a:p>
            <a:r>
              <a:rPr lang="en-US"/>
              <a:t>2/11/20XX</a:t>
            </a:r>
          </a:p>
        </p:txBody>
      </p:sp>
      <p:sp>
        <p:nvSpPr>
          <p:cNvPr id="16" name="Slide Number Placeholder 6">
            <a:extLst>
              <a:ext uri="{FF2B5EF4-FFF2-40B4-BE49-F238E27FC236}">
                <a16:creationId xmlns:a16="http://schemas.microsoft.com/office/drawing/2014/main" id="{9DE415B0-F0C3-4971-8C76-0D54D6407C42}"/>
              </a:ext>
            </a:extLst>
          </p:cNvPr>
          <p:cNvSpPr>
            <a:spLocks noGrp="1"/>
          </p:cNvSpPr>
          <p:nvPr>
            <p:ph type="sldNum" sz="quarter" idx="12"/>
          </p:nvPr>
        </p:nvSpPr>
        <p:spPr>
          <a:xfrm>
            <a:off x="10919012" y="6356350"/>
            <a:ext cx="672354" cy="365125"/>
          </a:xfrm>
          <a:prstGeom prst="rect">
            <a:avLst/>
          </a:prstGeom>
        </p:spPr>
        <p:txBody>
          <a:bodyPr/>
          <a:lstStyle/>
          <a:p>
            <a:fld id="{A53D7EE4-1EDB-42FD-B6B7-A82C9F31F0F4}" type="slidenum">
              <a:rPr lang="en-US" smtClean="0"/>
              <a:t>‹#›</a:t>
            </a:fld>
            <a:endParaRPr lang="en-US"/>
          </a:p>
        </p:txBody>
      </p:sp>
    </p:spTree>
    <p:extLst>
      <p:ext uri="{BB962C8B-B14F-4D97-AF65-F5344CB8AC3E}">
        <p14:creationId xmlns:p14="http://schemas.microsoft.com/office/powerpoint/2010/main" val="2291742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20" name="Title 10">
            <a:extLst>
              <a:ext uri="{FF2B5EF4-FFF2-40B4-BE49-F238E27FC236}">
                <a16:creationId xmlns:a16="http://schemas.microsoft.com/office/drawing/2014/main" id="{6DC3399C-8B0E-4D7D-A955-FB1F37CF3672}"/>
              </a:ext>
            </a:extLst>
          </p:cNvPr>
          <p:cNvSpPr>
            <a:spLocks noGrp="1"/>
          </p:cNvSpPr>
          <p:nvPr>
            <p:ph type="ctrTitle"/>
          </p:nvPr>
        </p:nvSpPr>
        <p:spPr>
          <a:xfrm>
            <a:off x="684643" y="871758"/>
            <a:ext cx="5227171" cy="3871143"/>
          </a:xfrm>
          <a:prstGeom prst="rect">
            <a:avLst/>
          </a:prstGeom>
        </p:spPr>
        <p:txBody>
          <a:bodyPr/>
          <a:lstStyle/>
          <a:p>
            <a:r>
              <a:rPr lang="en-US"/>
              <a:t>Click to edit Master title style</a:t>
            </a:r>
            <a:endParaRPr lang="en-US" dirty="0"/>
          </a:p>
        </p:txBody>
      </p:sp>
      <p:sp>
        <p:nvSpPr>
          <p:cNvPr id="21" name="Subtitle 11">
            <a:extLst>
              <a:ext uri="{FF2B5EF4-FFF2-40B4-BE49-F238E27FC236}">
                <a16:creationId xmlns:a16="http://schemas.microsoft.com/office/drawing/2014/main" id="{13C3C1EB-2C5B-4710-893A-9DD6284D5CB0}"/>
              </a:ext>
            </a:extLst>
          </p:cNvPr>
          <p:cNvSpPr>
            <a:spLocks noGrp="1"/>
          </p:cNvSpPr>
          <p:nvPr>
            <p:ph type="subTitle" idx="1"/>
          </p:nvPr>
        </p:nvSpPr>
        <p:spPr>
          <a:xfrm>
            <a:off x="695325" y="4785543"/>
            <a:ext cx="4857857" cy="1005657"/>
          </a:xfrm>
          <a:prstGeom prst="rect">
            <a:avLst/>
          </a:prstGeom>
        </p:spPr>
        <p:txBody>
          <a:bodyPr/>
          <a:lstStyle>
            <a:lvl1pPr marL="0" indent="0">
              <a:buNone/>
              <a:defRPr sz="1800"/>
            </a:lvl1pPr>
          </a:lstStyle>
          <a:p>
            <a:r>
              <a:rPr lang="en-US"/>
              <a:t>Click to edit Master subtitle style</a:t>
            </a:r>
            <a:endParaRPr lang="en-US" dirty="0"/>
          </a:p>
        </p:txBody>
      </p:sp>
      <p:sp>
        <p:nvSpPr>
          <p:cNvPr id="30" name="Picture Placeholder 28">
            <a:extLst>
              <a:ext uri="{FF2B5EF4-FFF2-40B4-BE49-F238E27FC236}">
                <a16:creationId xmlns:a16="http://schemas.microsoft.com/office/drawing/2014/main" id="{E335E712-C7FD-4BAC-B89C-58AF6594A4E7}"/>
              </a:ext>
            </a:extLst>
          </p:cNvPr>
          <p:cNvSpPr>
            <a:spLocks noGrp="1"/>
          </p:cNvSpPr>
          <p:nvPr>
            <p:ph type="pic" sz="quarter" idx="13" hasCustomPrompt="1"/>
          </p:nvPr>
        </p:nvSpPr>
        <p:spPr>
          <a:xfrm>
            <a:off x="6515100" y="0"/>
            <a:ext cx="5676900" cy="6858000"/>
          </a:xfrm>
          <a:prstGeom prst="rect">
            <a:avLst/>
          </a:prstGeom>
        </p:spPr>
        <p:txBody>
          <a:bodyPr/>
          <a:lstStyle>
            <a:lvl1pPr marL="0" indent="0" algn="ctr">
              <a:buNone/>
              <a:defRPr/>
            </a:lvl1pPr>
          </a:lstStyle>
          <a:p>
            <a:r>
              <a:rPr lang="en-US" dirty="0"/>
              <a:t>Insert photo here</a:t>
            </a:r>
          </a:p>
        </p:txBody>
      </p:sp>
      <p:cxnSp>
        <p:nvCxnSpPr>
          <p:cNvPr id="22" name="Straight Connector 21">
            <a:extLst>
              <a:ext uri="{FF2B5EF4-FFF2-40B4-BE49-F238E27FC236}">
                <a16:creationId xmlns:a16="http://schemas.microsoft.com/office/drawing/2014/main" id="{51E8A8BA-B48F-4CEA-A820-8955D55D05DC}"/>
              </a:ext>
              <a:ext uri="{C183D7F6-B498-43B3-948B-1728B52AA6E4}">
                <adec:decorative xmlns:adec="http://schemas.microsoft.com/office/drawing/2017/decorative" val="1"/>
              </a:ext>
            </a:extLst>
          </p:cNvPr>
          <p:cNvCxnSpPr>
            <a:cxnSpLocks/>
          </p:cNvCxnSpPr>
          <p:nvPr userDrawn="1"/>
        </p:nvCxnSpPr>
        <p:spPr>
          <a:xfrm>
            <a:off x="800100" y="723900"/>
            <a:ext cx="49149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894FBB1-EC2B-4CAB-AE4E-A7A156244F26}"/>
              </a:ext>
              <a:ext uri="{C183D7F6-B498-43B3-948B-1728B52AA6E4}">
                <adec:decorative xmlns:adec="http://schemas.microsoft.com/office/drawing/2017/decorative" val="1"/>
              </a:ext>
            </a:extLst>
          </p:cNvPr>
          <p:cNvCxnSpPr>
            <a:cxnSpLocks/>
          </p:cNvCxnSpPr>
          <p:nvPr userDrawn="1"/>
        </p:nvCxnSpPr>
        <p:spPr>
          <a:xfrm>
            <a:off x="800100" y="6134100"/>
            <a:ext cx="4914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45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7" name="Title 2">
            <a:extLst>
              <a:ext uri="{FF2B5EF4-FFF2-40B4-BE49-F238E27FC236}">
                <a16:creationId xmlns:a16="http://schemas.microsoft.com/office/drawing/2014/main" id="{9D49AB0A-D330-4415-9B9C-C769A852DF2D}"/>
              </a:ext>
            </a:extLst>
          </p:cNvPr>
          <p:cNvSpPr>
            <a:spLocks noGrp="1"/>
          </p:cNvSpPr>
          <p:nvPr>
            <p:ph type="title" hasCustomPrompt="1"/>
          </p:nvPr>
        </p:nvSpPr>
        <p:spPr>
          <a:xfrm>
            <a:off x="695325" y="888999"/>
            <a:ext cx="10798176" cy="1051914"/>
          </a:xfrm>
          <a:prstGeom prst="rect">
            <a:avLst/>
          </a:prstGeom>
        </p:spPr>
        <p:txBody>
          <a:bodyPr/>
          <a:lstStyle>
            <a:lvl1pPr algn="r">
              <a:defRPr/>
            </a:lvl1pPr>
          </a:lstStyle>
          <a:p>
            <a:r>
              <a:rPr lang="en-US" dirty="0" err="1"/>
              <a:t>ClICK</a:t>
            </a:r>
            <a:r>
              <a:rPr lang="en-US" dirty="0"/>
              <a:t> TO ADD TITLE</a:t>
            </a:r>
          </a:p>
        </p:txBody>
      </p:sp>
      <p:cxnSp>
        <p:nvCxnSpPr>
          <p:cNvPr id="18" name="Straight Connector 17">
            <a:extLst>
              <a:ext uri="{FF2B5EF4-FFF2-40B4-BE49-F238E27FC236}">
                <a16:creationId xmlns:a16="http://schemas.microsoft.com/office/drawing/2014/main" id="{37EFB8CD-537B-4E5E-8F93-82EED2C8412C}"/>
              </a:ext>
              <a:ext uri="{C183D7F6-B498-43B3-948B-1728B52AA6E4}">
                <adec:decorative xmlns:adec="http://schemas.microsoft.com/office/drawing/2017/decorative" val="1"/>
              </a:ext>
            </a:extLst>
          </p:cNvPr>
          <p:cNvCxnSpPr>
            <a:cxnSpLocks/>
          </p:cNvCxnSpPr>
          <p:nvPr userDrawn="1"/>
        </p:nvCxnSpPr>
        <p:spPr>
          <a:xfrm>
            <a:off x="9751536"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20CA687-1C2C-48EE-99B9-EC8CF30289F1}"/>
              </a:ext>
            </a:extLst>
          </p:cNvPr>
          <p:cNvSpPr>
            <a:spLocks noGrp="1"/>
          </p:cNvSpPr>
          <p:nvPr>
            <p:ph sz="quarter" idx="13" hasCustomPrompt="1"/>
          </p:nvPr>
        </p:nvSpPr>
        <p:spPr>
          <a:xfrm>
            <a:off x="1335088" y="1995488"/>
            <a:ext cx="9521825" cy="4051300"/>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content</a:t>
            </a:r>
          </a:p>
        </p:txBody>
      </p:sp>
      <p:sp>
        <p:nvSpPr>
          <p:cNvPr id="19" name="Footer Placeholder 9">
            <a:extLst>
              <a:ext uri="{FF2B5EF4-FFF2-40B4-BE49-F238E27FC236}">
                <a16:creationId xmlns:a16="http://schemas.microsoft.com/office/drawing/2014/main" id="{8135C37F-29C2-41B0-B777-64FAC1F70FE4}"/>
              </a:ext>
            </a:extLst>
          </p:cNvPr>
          <p:cNvSpPr>
            <a:spLocks noGrp="1"/>
          </p:cNvSpPr>
          <p:nvPr>
            <p:ph type="ftr" sz="quarter" idx="11"/>
          </p:nvPr>
        </p:nvSpPr>
        <p:spPr>
          <a:xfrm>
            <a:off x="715383" y="6356350"/>
            <a:ext cx="4539727" cy="365125"/>
          </a:xfrm>
        </p:spPr>
        <p:txBody>
          <a:bodyPr/>
          <a:lstStyle>
            <a:lvl1pPr>
              <a:defRPr/>
            </a:lvl1pPr>
          </a:lstStyle>
          <a:p>
            <a:r>
              <a:rPr lang="en-US" dirty="0"/>
              <a:t>PRESENTATION TITLE</a:t>
            </a:r>
          </a:p>
        </p:txBody>
      </p:sp>
      <p:sp>
        <p:nvSpPr>
          <p:cNvPr id="20" name="Date Placeholder 8">
            <a:extLst>
              <a:ext uri="{FF2B5EF4-FFF2-40B4-BE49-F238E27FC236}">
                <a16:creationId xmlns:a16="http://schemas.microsoft.com/office/drawing/2014/main" id="{FAC325DA-0D81-49D1-BDBC-680AF5D62C71}"/>
              </a:ext>
            </a:extLst>
          </p:cNvPr>
          <p:cNvSpPr>
            <a:spLocks noGrp="1"/>
          </p:cNvSpPr>
          <p:nvPr>
            <p:ph type="dt" sz="half" idx="10"/>
          </p:nvPr>
        </p:nvSpPr>
        <p:spPr>
          <a:xfrm>
            <a:off x="8369448" y="6356350"/>
            <a:ext cx="2592594" cy="365125"/>
          </a:xfrm>
        </p:spPr>
        <p:txBody>
          <a:bodyPr/>
          <a:lstStyle/>
          <a:p>
            <a:r>
              <a:rPr lang="en-US"/>
              <a:t>2/11/20XX</a:t>
            </a:r>
          </a:p>
        </p:txBody>
      </p:sp>
      <p:sp>
        <p:nvSpPr>
          <p:cNvPr id="21" name="Slide Number Placeholder 10">
            <a:extLst>
              <a:ext uri="{FF2B5EF4-FFF2-40B4-BE49-F238E27FC236}">
                <a16:creationId xmlns:a16="http://schemas.microsoft.com/office/drawing/2014/main" id="{13980C1F-6344-4AC2-8573-0D9F35314B84}"/>
              </a:ext>
            </a:extLst>
          </p:cNvPr>
          <p:cNvSpPr>
            <a:spLocks noGrp="1"/>
          </p:cNvSpPr>
          <p:nvPr>
            <p:ph type="sldNum" sz="quarter" idx="12"/>
          </p:nvPr>
        </p:nvSpPr>
        <p:spPr>
          <a:xfrm>
            <a:off x="10919012" y="6356350"/>
            <a:ext cx="672354" cy="365125"/>
          </a:xfrm>
        </p:spPr>
        <p:txBody>
          <a:bodyPr/>
          <a:lstStyle/>
          <a:p>
            <a:fld id="{0303F77D-1BEF-481A-B8C1-15974ED46EB7}" type="slidenum">
              <a:rPr lang="en-US" smtClean="0"/>
              <a:t>‹#›</a:t>
            </a:fld>
            <a:endParaRPr lang="en-US"/>
          </a:p>
        </p:txBody>
      </p:sp>
    </p:spTree>
    <p:extLst>
      <p:ext uri="{BB962C8B-B14F-4D97-AF65-F5344CB8AC3E}">
        <p14:creationId xmlns:p14="http://schemas.microsoft.com/office/powerpoint/2010/main" val="1129894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D5221BF9-9559-4D62-ADC6-2362970143F9}"/>
              </a:ext>
            </a:extLst>
          </p:cNvPr>
          <p:cNvSpPr>
            <a:spLocks noGrp="1"/>
          </p:cNvSpPr>
          <p:nvPr>
            <p:ph type="title" hasCustomPrompt="1"/>
          </p:nvPr>
        </p:nvSpPr>
        <p:spPr>
          <a:xfrm>
            <a:off x="695325" y="888999"/>
            <a:ext cx="10798176" cy="1051914"/>
          </a:xfrm>
          <a:prstGeom prst="rect">
            <a:avLst/>
          </a:prstGeom>
        </p:spPr>
        <p:txBody>
          <a:bodyPr/>
          <a:lstStyle>
            <a:lvl1pPr algn="r">
              <a:defRPr/>
            </a:lvl1pPr>
          </a:lstStyle>
          <a:p>
            <a:r>
              <a:rPr lang="en-US" dirty="0" err="1"/>
              <a:t>ClICK</a:t>
            </a:r>
            <a:r>
              <a:rPr lang="en-US" dirty="0"/>
              <a:t> TO ADD TITLE</a:t>
            </a:r>
          </a:p>
        </p:txBody>
      </p:sp>
      <p:cxnSp>
        <p:nvCxnSpPr>
          <p:cNvPr id="7" name="Straight Connector 6">
            <a:extLst>
              <a:ext uri="{FF2B5EF4-FFF2-40B4-BE49-F238E27FC236}">
                <a16:creationId xmlns:a16="http://schemas.microsoft.com/office/drawing/2014/main" id="{7FB4C3E1-495D-437D-A1DB-87F3028BBA42}"/>
              </a:ext>
              <a:ext uri="{C183D7F6-B498-43B3-948B-1728B52AA6E4}">
                <adec:decorative xmlns:adec="http://schemas.microsoft.com/office/drawing/2017/decorative" val="1"/>
              </a:ext>
            </a:extLst>
          </p:cNvPr>
          <p:cNvCxnSpPr>
            <a:cxnSpLocks/>
          </p:cNvCxnSpPr>
          <p:nvPr userDrawn="1"/>
        </p:nvCxnSpPr>
        <p:spPr>
          <a:xfrm>
            <a:off x="9751536"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6AAB131D-0F50-4923-96D1-8C59A3D8EEC3}"/>
              </a:ext>
            </a:extLst>
          </p:cNvPr>
          <p:cNvSpPr>
            <a:spLocks noGrp="1"/>
          </p:cNvSpPr>
          <p:nvPr>
            <p:ph sz="quarter" idx="13" hasCustomPrompt="1"/>
          </p:nvPr>
        </p:nvSpPr>
        <p:spPr>
          <a:xfrm>
            <a:off x="1762875" y="2386654"/>
            <a:ext cx="8663075" cy="3310890"/>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content</a:t>
            </a:r>
          </a:p>
        </p:txBody>
      </p:sp>
      <p:sp>
        <p:nvSpPr>
          <p:cNvPr id="8" name="Footer Placeholder 9">
            <a:extLst>
              <a:ext uri="{FF2B5EF4-FFF2-40B4-BE49-F238E27FC236}">
                <a16:creationId xmlns:a16="http://schemas.microsoft.com/office/drawing/2014/main" id="{F30DBE8A-9D17-4F79-86F8-9FEA11DF06E9}"/>
              </a:ext>
            </a:extLst>
          </p:cNvPr>
          <p:cNvSpPr>
            <a:spLocks noGrp="1"/>
          </p:cNvSpPr>
          <p:nvPr>
            <p:ph type="ftr" sz="quarter" idx="11"/>
          </p:nvPr>
        </p:nvSpPr>
        <p:spPr>
          <a:xfrm>
            <a:off x="715383" y="6356350"/>
            <a:ext cx="4539727" cy="365125"/>
          </a:xfrm>
        </p:spPr>
        <p:txBody>
          <a:bodyPr/>
          <a:lstStyle>
            <a:lvl1pPr>
              <a:defRPr/>
            </a:lvl1pPr>
          </a:lstStyle>
          <a:p>
            <a:r>
              <a:rPr lang="en-US" dirty="0"/>
              <a:t>PRESENTATION TITLE</a:t>
            </a:r>
          </a:p>
        </p:txBody>
      </p:sp>
      <p:sp>
        <p:nvSpPr>
          <p:cNvPr id="9" name="Date Placeholder 8">
            <a:extLst>
              <a:ext uri="{FF2B5EF4-FFF2-40B4-BE49-F238E27FC236}">
                <a16:creationId xmlns:a16="http://schemas.microsoft.com/office/drawing/2014/main" id="{FC9023F8-E1A8-4C1E-B745-6658DCD6718F}"/>
              </a:ext>
            </a:extLst>
          </p:cNvPr>
          <p:cNvSpPr>
            <a:spLocks noGrp="1"/>
          </p:cNvSpPr>
          <p:nvPr>
            <p:ph type="dt" sz="half" idx="10"/>
          </p:nvPr>
        </p:nvSpPr>
        <p:spPr>
          <a:xfrm>
            <a:off x="8369448" y="6356350"/>
            <a:ext cx="2592594" cy="365125"/>
          </a:xfrm>
        </p:spPr>
        <p:txBody>
          <a:bodyPr/>
          <a:lstStyle/>
          <a:p>
            <a:r>
              <a:rPr lang="en-US"/>
              <a:t>2/11/20XX</a:t>
            </a:r>
          </a:p>
        </p:txBody>
      </p:sp>
      <p:sp>
        <p:nvSpPr>
          <p:cNvPr id="10" name="Slide Number Placeholder 10">
            <a:extLst>
              <a:ext uri="{FF2B5EF4-FFF2-40B4-BE49-F238E27FC236}">
                <a16:creationId xmlns:a16="http://schemas.microsoft.com/office/drawing/2014/main" id="{E51CCEBF-A77A-4DDA-94D4-73646D552252}"/>
              </a:ext>
            </a:extLst>
          </p:cNvPr>
          <p:cNvSpPr>
            <a:spLocks noGrp="1"/>
          </p:cNvSpPr>
          <p:nvPr>
            <p:ph type="sldNum" sz="quarter" idx="12"/>
          </p:nvPr>
        </p:nvSpPr>
        <p:spPr>
          <a:xfrm>
            <a:off x="10919012" y="6356350"/>
            <a:ext cx="672354" cy="365125"/>
          </a:xfrm>
        </p:spPr>
        <p:txBody>
          <a:bodyPr/>
          <a:lstStyle/>
          <a:p>
            <a:fld id="{0303F77D-1BEF-481A-B8C1-15974ED46EB7}" type="slidenum">
              <a:rPr lang="en-US" smtClean="0"/>
              <a:t>‹#›</a:t>
            </a:fld>
            <a:endParaRPr lang="en-US"/>
          </a:p>
        </p:txBody>
      </p:sp>
    </p:spTree>
    <p:extLst>
      <p:ext uri="{BB962C8B-B14F-4D97-AF65-F5344CB8AC3E}">
        <p14:creationId xmlns:p14="http://schemas.microsoft.com/office/powerpoint/2010/main" val="708970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6371D84D-B708-4A20-8D50-CDA4E3EC6F9C}"/>
              </a:ext>
            </a:extLst>
          </p:cNvPr>
          <p:cNvSpPr>
            <a:spLocks noGrp="1"/>
          </p:cNvSpPr>
          <p:nvPr>
            <p:ph type="pic" sz="quarter" idx="13" hasCustomPrompt="1"/>
          </p:nvPr>
        </p:nvSpPr>
        <p:spPr>
          <a:xfrm>
            <a:off x="0" y="0"/>
            <a:ext cx="12192000" cy="6858000"/>
          </a:xfrm>
          <a:custGeom>
            <a:avLst/>
            <a:gdLst>
              <a:gd name="connsiteX0" fmla="*/ 800476 w 12192000"/>
              <a:gd name="connsiteY0" fmla="*/ 6126480 h 6858000"/>
              <a:gd name="connsiteX1" fmla="*/ 800476 w 12192000"/>
              <a:gd name="connsiteY1" fmla="*/ 6144768 h 6858000"/>
              <a:gd name="connsiteX2" fmla="*/ 11407516 w 12192000"/>
              <a:gd name="connsiteY2" fmla="*/ 6144768 h 6858000"/>
              <a:gd name="connsiteX3" fmla="*/ 11407516 w 12192000"/>
              <a:gd name="connsiteY3" fmla="*/ 6126480 h 6858000"/>
              <a:gd name="connsiteX4" fmla="*/ 800476 w 12192000"/>
              <a:gd name="connsiteY4" fmla="*/ 701040 h 6858000"/>
              <a:gd name="connsiteX5" fmla="*/ 800476 w 12192000"/>
              <a:gd name="connsiteY5" fmla="*/ 746759 h 6858000"/>
              <a:gd name="connsiteX6" fmla="*/ 11407516 w 12192000"/>
              <a:gd name="connsiteY6" fmla="*/ 746759 h 6858000"/>
              <a:gd name="connsiteX7" fmla="*/ 11407516 w 12192000"/>
              <a:gd name="connsiteY7" fmla="*/ 701040 h 6858000"/>
              <a:gd name="connsiteX8" fmla="*/ 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800476" y="6126480"/>
                </a:moveTo>
                <a:lnTo>
                  <a:pt x="800476" y="6144768"/>
                </a:lnTo>
                <a:lnTo>
                  <a:pt x="11407516" y="6144768"/>
                </a:lnTo>
                <a:lnTo>
                  <a:pt x="11407516" y="6126480"/>
                </a:lnTo>
                <a:close/>
                <a:moveTo>
                  <a:pt x="800476" y="701040"/>
                </a:moveTo>
                <a:lnTo>
                  <a:pt x="800476" y="746759"/>
                </a:lnTo>
                <a:lnTo>
                  <a:pt x="11407516" y="746759"/>
                </a:lnTo>
                <a:lnTo>
                  <a:pt x="11407516" y="701040"/>
                </a:lnTo>
                <a:close/>
                <a:moveTo>
                  <a:pt x="0" y="0"/>
                </a:moveTo>
                <a:lnTo>
                  <a:pt x="12192000" y="0"/>
                </a:lnTo>
                <a:lnTo>
                  <a:pt x="12192000" y="6858000"/>
                </a:lnTo>
                <a:lnTo>
                  <a:pt x="0" y="6858000"/>
                </a:lnTo>
                <a:close/>
              </a:path>
            </a:pathLst>
          </a:custGeom>
        </p:spPr>
        <p:txBody>
          <a:bodyPr wrap="square">
            <a:noAutofit/>
          </a:bodyPr>
          <a:lstStyle>
            <a:lvl1pPr marL="0" indent="0" algn="ctr">
              <a:buNone/>
              <a:defRPr/>
            </a:lvl1pPr>
          </a:lstStyle>
          <a:p>
            <a:r>
              <a:rPr lang="en-US" dirty="0"/>
              <a:t>Insert photo here</a:t>
            </a:r>
          </a:p>
        </p:txBody>
      </p:sp>
      <p:sp>
        <p:nvSpPr>
          <p:cNvPr id="2" name="Title 1">
            <a:extLst>
              <a:ext uri="{FF2B5EF4-FFF2-40B4-BE49-F238E27FC236}">
                <a16:creationId xmlns:a16="http://schemas.microsoft.com/office/drawing/2014/main" id="{21A03AD3-C316-411C-9844-6C8D950DC403}"/>
              </a:ext>
            </a:extLst>
          </p:cNvPr>
          <p:cNvSpPr>
            <a:spLocks noGrp="1"/>
          </p:cNvSpPr>
          <p:nvPr>
            <p:ph type="title" hasCustomPrompt="1"/>
          </p:nvPr>
        </p:nvSpPr>
        <p:spPr>
          <a:xfrm>
            <a:off x="6601766" y="1837677"/>
            <a:ext cx="4930901" cy="2334828"/>
          </a:xfrm>
          <a:prstGeom prst="rect">
            <a:avLst/>
          </a:prstGeom>
        </p:spPr>
        <p:txBody>
          <a:bodyPr/>
          <a:lstStyle>
            <a:lvl1pPr algn="r">
              <a:defRPr cap="none">
                <a:solidFill>
                  <a:schemeClr val="bg1"/>
                </a:solidFill>
                <a:effectLst>
                  <a:outerShdw blurRad="38100" dist="38100" dir="2700000" algn="tl">
                    <a:srgbClr val="000000">
                      <a:alpha val="43137"/>
                    </a:srgbClr>
                  </a:outerShdw>
                </a:effectLst>
              </a:defRPr>
            </a:lvl1pPr>
          </a:lstStyle>
          <a:p>
            <a:r>
              <a:rPr lang="en-US" dirty="0"/>
              <a:t>Insert text here</a:t>
            </a:r>
          </a:p>
        </p:txBody>
      </p:sp>
      <p:sp>
        <p:nvSpPr>
          <p:cNvPr id="25" name="Subtitle 2">
            <a:extLst>
              <a:ext uri="{FF2B5EF4-FFF2-40B4-BE49-F238E27FC236}">
                <a16:creationId xmlns:a16="http://schemas.microsoft.com/office/drawing/2014/main" id="{F00A8C60-C81E-4C2C-AB11-00AE1AC04ECE}"/>
              </a:ext>
            </a:extLst>
          </p:cNvPr>
          <p:cNvSpPr>
            <a:spLocks noGrp="1"/>
          </p:cNvSpPr>
          <p:nvPr>
            <p:ph type="subTitle" idx="1" hasCustomPrompt="1"/>
          </p:nvPr>
        </p:nvSpPr>
        <p:spPr>
          <a:xfrm>
            <a:off x="6347532" y="4408305"/>
            <a:ext cx="5175797" cy="909420"/>
          </a:xfrm>
          <a:prstGeom prst="rect">
            <a:avLst/>
          </a:prstGeom>
        </p:spPr>
        <p:txBody>
          <a:bodyPr anchor="t">
            <a:normAutofit/>
          </a:bodyPr>
          <a:lstStyle>
            <a:lvl1pPr marL="0" indent="0" algn="r">
              <a:buNone/>
              <a:defRPr sz="2800">
                <a:solidFill>
                  <a:schemeClr val="bg1"/>
                </a:solidFill>
                <a:effectLst>
                  <a:outerShdw blurRad="38100" dist="38100" dir="2700000" algn="tl">
                    <a:srgbClr val="000000">
                      <a:alpha val="43137"/>
                    </a:srgbClr>
                  </a:outerShdw>
                </a:effectLst>
              </a:defRPr>
            </a:lvl1pPr>
          </a:lstStyle>
          <a:p>
            <a:r>
              <a:rPr lang="en-US" sz="1800" dirty="0">
                <a:solidFill>
                  <a:schemeClr val="bg1"/>
                </a:solidFill>
              </a:rPr>
              <a:t>Insert subtitle here</a:t>
            </a:r>
          </a:p>
        </p:txBody>
      </p:sp>
      <p:sp>
        <p:nvSpPr>
          <p:cNvPr id="14" name="Footer Placeholder 4">
            <a:extLst>
              <a:ext uri="{FF2B5EF4-FFF2-40B4-BE49-F238E27FC236}">
                <a16:creationId xmlns:a16="http://schemas.microsoft.com/office/drawing/2014/main" id="{9F7D24C8-FDC6-4FCE-85C6-520D6469380F}"/>
              </a:ext>
            </a:extLst>
          </p:cNvPr>
          <p:cNvSpPr>
            <a:spLocks noGrp="1"/>
          </p:cNvSpPr>
          <p:nvPr>
            <p:ph type="ftr" sz="quarter" idx="11"/>
          </p:nvPr>
        </p:nvSpPr>
        <p:spPr>
          <a:xfrm>
            <a:off x="715383" y="6356350"/>
            <a:ext cx="4539727"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PRESENTATION TITLE</a:t>
            </a:r>
            <a:endParaRPr lang="en-US" dirty="0"/>
          </a:p>
        </p:txBody>
      </p:sp>
      <p:sp>
        <p:nvSpPr>
          <p:cNvPr id="15" name="Date Placeholder 3">
            <a:extLst>
              <a:ext uri="{FF2B5EF4-FFF2-40B4-BE49-F238E27FC236}">
                <a16:creationId xmlns:a16="http://schemas.microsoft.com/office/drawing/2014/main" id="{450E2155-DD21-4098-82EF-B19C466B239E}"/>
              </a:ext>
            </a:extLst>
          </p:cNvPr>
          <p:cNvSpPr>
            <a:spLocks noGrp="1"/>
          </p:cNvSpPr>
          <p:nvPr>
            <p:ph type="dt" sz="half" idx="10"/>
          </p:nvPr>
        </p:nvSpPr>
        <p:spPr>
          <a:xfrm>
            <a:off x="8369448" y="6356350"/>
            <a:ext cx="2592594"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2/11/20XX</a:t>
            </a:r>
          </a:p>
        </p:txBody>
      </p:sp>
      <p:sp>
        <p:nvSpPr>
          <p:cNvPr id="16" name="Slide Number Placeholder 5">
            <a:extLst>
              <a:ext uri="{FF2B5EF4-FFF2-40B4-BE49-F238E27FC236}">
                <a16:creationId xmlns:a16="http://schemas.microsoft.com/office/drawing/2014/main" id="{130CB194-35B9-4229-9CFE-5C3B911EC2A3}"/>
              </a:ext>
            </a:extLst>
          </p:cNvPr>
          <p:cNvSpPr>
            <a:spLocks noGrp="1"/>
          </p:cNvSpPr>
          <p:nvPr>
            <p:ph type="sldNum" sz="quarter" idx="12"/>
          </p:nvPr>
        </p:nvSpPr>
        <p:spPr>
          <a:xfrm>
            <a:off x="10919012" y="6356350"/>
            <a:ext cx="672354" cy="365125"/>
          </a:xfrm>
        </p:spPr>
        <p:txBody>
          <a:bodyPr/>
          <a:lstStyle>
            <a:lvl1pPr>
              <a:defRPr>
                <a:solidFill>
                  <a:schemeClr val="bg1"/>
                </a:solidFill>
                <a:effectLst>
                  <a:outerShdw blurRad="38100" dist="38100" dir="2700000" algn="tl">
                    <a:srgbClr val="000000">
                      <a:alpha val="43137"/>
                    </a:srgbClr>
                  </a:outerShdw>
                </a:effectLst>
              </a:defRPr>
            </a:lvl1pPr>
          </a:lstStyle>
          <a:p>
            <a:fld id="{A2AE2B76-F97F-4BE2-8670-72276A5F21A5}" type="slidenum">
              <a:rPr lang="en-US" smtClean="0"/>
              <a:pPr/>
              <a:t>‹#›</a:t>
            </a:fld>
            <a:endParaRPr lang="en-US"/>
          </a:p>
        </p:txBody>
      </p:sp>
      <p:cxnSp>
        <p:nvCxnSpPr>
          <p:cNvPr id="8" name="Straight Connector 7">
            <a:extLst>
              <a:ext uri="{FF2B5EF4-FFF2-40B4-BE49-F238E27FC236}">
                <a16:creationId xmlns:a16="http://schemas.microsoft.com/office/drawing/2014/main" id="{EBDF219B-DD0E-4D26-8B59-3FE43A252543}"/>
              </a:ext>
              <a:ext uri="{C183D7F6-B498-43B3-948B-1728B52AA6E4}">
                <adec:decorative xmlns:adec="http://schemas.microsoft.com/office/drawing/2017/decorative" val="1"/>
              </a:ext>
            </a:extLst>
          </p:cNvPr>
          <p:cNvCxnSpPr>
            <a:cxnSpLocks/>
          </p:cNvCxnSpPr>
          <p:nvPr userDrawn="1"/>
        </p:nvCxnSpPr>
        <p:spPr>
          <a:xfrm>
            <a:off x="800476" y="723900"/>
            <a:ext cx="10610474" cy="0"/>
          </a:xfrm>
          <a:prstGeom prst="line">
            <a:avLst/>
          </a:prstGeom>
          <a:ln w="44450">
            <a:solidFill>
              <a:srgbClr val="FFFFFF"/>
            </a:solidFill>
          </a:ln>
          <a:effectLst>
            <a:outerShdw blurRad="50800" dist="25400" dir="2700000" sx="99000" sy="99000" algn="t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0039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1DFFB204-6AE4-4FC9-9B60-312D7206B03F}"/>
              </a:ext>
            </a:extLst>
          </p:cNvPr>
          <p:cNvSpPr>
            <a:spLocks noGrp="1"/>
          </p:cNvSpPr>
          <p:nvPr>
            <p:ph type="title"/>
          </p:nvPr>
        </p:nvSpPr>
        <p:spPr>
          <a:xfrm>
            <a:off x="695325" y="888999"/>
            <a:ext cx="10798176" cy="1051914"/>
          </a:xfrm>
          <a:prstGeom prst="rect">
            <a:avLst/>
          </a:prstGeom>
        </p:spPr>
        <p:txBody>
          <a:body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9254F317-DDB0-4841-A973-FFC12960827B}"/>
              </a:ext>
            </a:extLst>
          </p:cNvPr>
          <p:cNvSpPr>
            <a:spLocks noGrp="1"/>
          </p:cNvSpPr>
          <p:nvPr>
            <p:ph sz="quarter" idx="13" hasCustomPrompt="1"/>
          </p:nvPr>
        </p:nvSpPr>
        <p:spPr>
          <a:xfrm>
            <a:off x="390669" y="1789993"/>
            <a:ext cx="11407487" cy="4351338"/>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content</a:t>
            </a:r>
          </a:p>
        </p:txBody>
      </p:sp>
      <p:cxnSp>
        <p:nvCxnSpPr>
          <p:cNvPr id="10" name="Straight Connector 9">
            <a:extLst>
              <a:ext uri="{FF2B5EF4-FFF2-40B4-BE49-F238E27FC236}">
                <a16:creationId xmlns:a16="http://schemas.microsoft.com/office/drawing/2014/main" id="{E7B3A45C-71C1-4ADC-89E0-AF6924CA17F4}"/>
              </a:ext>
              <a:ext uri="{C183D7F6-B498-43B3-948B-1728B52AA6E4}">
                <adec:decorative xmlns:adec="http://schemas.microsoft.com/office/drawing/2017/decorative" val="1"/>
              </a:ext>
            </a:extLst>
          </p:cNvPr>
          <p:cNvCxnSpPr>
            <a:cxnSpLocks/>
          </p:cNvCxnSpPr>
          <p:nvPr userDrawn="1"/>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Footer Placeholder 9">
            <a:extLst>
              <a:ext uri="{FF2B5EF4-FFF2-40B4-BE49-F238E27FC236}">
                <a16:creationId xmlns:a16="http://schemas.microsoft.com/office/drawing/2014/main" id="{B9239148-0308-46C3-9FF0-4027CC8E85E7}"/>
              </a:ext>
            </a:extLst>
          </p:cNvPr>
          <p:cNvSpPr>
            <a:spLocks noGrp="1"/>
          </p:cNvSpPr>
          <p:nvPr>
            <p:ph type="ftr" sz="quarter" idx="11"/>
          </p:nvPr>
        </p:nvSpPr>
        <p:spPr>
          <a:xfrm>
            <a:off x="715383" y="6356350"/>
            <a:ext cx="4539727" cy="365125"/>
          </a:xfrm>
        </p:spPr>
        <p:txBody>
          <a:bodyPr/>
          <a:lstStyle>
            <a:lvl1pPr>
              <a:defRPr/>
            </a:lvl1pPr>
          </a:lstStyle>
          <a:p>
            <a:r>
              <a:rPr lang="en-US" dirty="0"/>
              <a:t>PRESENTATION TITLE</a:t>
            </a:r>
          </a:p>
        </p:txBody>
      </p:sp>
      <p:sp>
        <p:nvSpPr>
          <p:cNvPr id="13" name="Date Placeholder 8">
            <a:extLst>
              <a:ext uri="{FF2B5EF4-FFF2-40B4-BE49-F238E27FC236}">
                <a16:creationId xmlns:a16="http://schemas.microsoft.com/office/drawing/2014/main" id="{774C5953-38DD-4451-A5AA-9A578D59365B}"/>
              </a:ext>
            </a:extLst>
          </p:cNvPr>
          <p:cNvSpPr>
            <a:spLocks noGrp="1"/>
          </p:cNvSpPr>
          <p:nvPr>
            <p:ph type="dt" sz="half" idx="10"/>
          </p:nvPr>
        </p:nvSpPr>
        <p:spPr>
          <a:xfrm>
            <a:off x="8369448" y="6356350"/>
            <a:ext cx="2592594" cy="365125"/>
          </a:xfrm>
        </p:spPr>
        <p:txBody>
          <a:bodyPr/>
          <a:lstStyle/>
          <a:p>
            <a:r>
              <a:rPr lang="en-US"/>
              <a:t>2/11/20XX</a:t>
            </a:r>
          </a:p>
        </p:txBody>
      </p:sp>
      <p:sp>
        <p:nvSpPr>
          <p:cNvPr id="14" name="Slide Number Placeholder 10">
            <a:extLst>
              <a:ext uri="{FF2B5EF4-FFF2-40B4-BE49-F238E27FC236}">
                <a16:creationId xmlns:a16="http://schemas.microsoft.com/office/drawing/2014/main" id="{39D06D66-ACB3-4B9C-B4EB-FC3EC5BD75A6}"/>
              </a:ext>
            </a:extLst>
          </p:cNvPr>
          <p:cNvSpPr>
            <a:spLocks noGrp="1"/>
          </p:cNvSpPr>
          <p:nvPr>
            <p:ph type="sldNum" sz="quarter" idx="12"/>
          </p:nvPr>
        </p:nvSpPr>
        <p:spPr>
          <a:xfrm>
            <a:off x="10919012" y="6356350"/>
            <a:ext cx="672354" cy="365125"/>
          </a:xfrm>
        </p:spPr>
        <p:txBody>
          <a:bodyPr/>
          <a:lstStyle/>
          <a:p>
            <a:fld id="{0303F77D-1BEF-481A-B8C1-15974ED46EB7}" type="slidenum">
              <a:rPr lang="en-US" smtClean="0"/>
              <a:t>‹#›</a:t>
            </a:fld>
            <a:endParaRPr lang="en-US"/>
          </a:p>
        </p:txBody>
      </p:sp>
    </p:spTree>
    <p:extLst>
      <p:ext uri="{BB962C8B-B14F-4D97-AF65-F5344CB8AC3E}">
        <p14:creationId xmlns:p14="http://schemas.microsoft.com/office/powerpoint/2010/main" val="3294013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A8F5A-F1B7-4FAA-AB3E-95838B070A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1DCA40-CC76-45E5-9EE5-3969BCD88B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E32BEC-7EC6-48E4-BF36-2326CB8CBA6C}"/>
              </a:ext>
            </a:extLst>
          </p:cNvPr>
          <p:cNvSpPr>
            <a:spLocks noGrp="1"/>
          </p:cNvSpPr>
          <p:nvPr>
            <p:ph type="dt" sz="half" idx="10"/>
          </p:nvPr>
        </p:nvSpPr>
        <p:spPr/>
        <p:txBody>
          <a:bodyPr/>
          <a:lstStyle/>
          <a:p>
            <a:fld id="{5002861B-197D-4233-8053-85125949EEBF}" type="datetimeFigureOut">
              <a:rPr lang="en-US" smtClean="0"/>
              <a:t>6/11/2021</a:t>
            </a:fld>
            <a:endParaRPr lang="en-US"/>
          </a:p>
        </p:txBody>
      </p:sp>
      <p:sp>
        <p:nvSpPr>
          <p:cNvPr id="5" name="Footer Placeholder 4">
            <a:extLst>
              <a:ext uri="{FF2B5EF4-FFF2-40B4-BE49-F238E27FC236}">
                <a16:creationId xmlns:a16="http://schemas.microsoft.com/office/drawing/2014/main" id="{E018C143-1CD9-4E31-93C7-0E3F962326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60A085-DC2F-42F9-9A31-5509F1F54462}"/>
              </a:ext>
            </a:extLst>
          </p:cNvPr>
          <p:cNvSpPr>
            <a:spLocks noGrp="1"/>
          </p:cNvSpPr>
          <p:nvPr>
            <p:ph type="sldNum" sz="quarter" idx="12"/>
          </p:nvPr>
        </p:nvSpPr>
        <p:spPr/>
        <p:txBody>
          <a:bodyPr/>
          <a:lstStyle/>
          <a:p>
            <a:fld id="{7F9B6D74-D329-470D-957D-48D7B1B92A07}" type="slidenum">
              <a:rPr lang="en-US" smtClean="0"/>
              <a:t>‹#›</a:t>
            </a:fld>
            <a:endParaRPr lang="en-US"/>
          </a:p>
        </p:txBody>
      </p:sp>
    </p:spTree>
    <p:extLst>
      <p:ext uri="{BB962C8B-B14F-4D97-AF65-F5344CB8AC3E}">
        <p14:creationId xmlns:p14="http://schemas.microsoft.com/office/powerpoint/2010/main" val="17125139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BCC9BE23-A0EC-4866-A7A4-FD7255EF8F5E}"/>
              </a:ext>
            </a:extLst>
          </p:cNvPr>
          <p:cNvSpPr>
            <a:spLocks noGrp="1"/>
          </p:cNvSpPr>
          <p:nvPr>
            <p:ph type="title"/>
          </p:nvPr>
        </p:nvSpPr>
        <p:spPr>
          <a:xfrm>
            <a:off x="695325" y="888999"/>
            <a:ext cx="10798176" cy="1051914"/>
          </a:xfrm>
          <a:prstGeom prst="rect">
            <a:avLst/>
          </a:prstGeom>
        </p:spPr>
        <p:txBody>
          <a:body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203BC10E-3DDD-4EC5-BD6D-D8D180BF3990}"/>
              </a:ext>
              <a:ext uri="{C183D7F6-B498-43B3-948B-1728B52AA6E4}">
                <adec:decorative xmlns:adec="http://schemas.microsoft.com/office/drawing/2017/decorative" val="1"/>
              </a:ext>
            </a:extLst>
          </p:cNvPr>
          <p:cNvCxnSpPr>
            <a:cxnSpLocks/>
          </p:cNvCxnSpPr>
          <p:nvPr userDrawn="1"/>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1FD4AD3C-6727-49EE-9625-F87A6B8AE0B7}"/>
              </a:ext>
            </a:extLst>
          </p:cNvPr>
          <p:cNvSpPr>
            <a:spLocks noGrp="1"/>
          </p:cNvSpPr>
          <p:nvPr>
            <p:ph sz="quarter" idx="13" hasCustomPrompt="1"/>
          </p:nvPr>
        </p:nvSpPr>
        <p:spPr>
          <a:xfrm>
            <a:off x="695326" y="1940913"/>
            <a:ext cx="10798176" cy="4021586"/>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content</a:t>
            </a:r>
          </a:p>
        </p:txBody>
      </p:sp>
      <p:sp>
        <p:nvSpPr>
          <p:cNvPr id="10" name="Footer Placeholder 9">
            <a:extLst>
              <a:ext uri="{FF2B5EF4-FFF2-40B4-BE49-F238E27FC236}">
                <a16:creationId xmlns:a16="http://schemas.microsoft.com/office/drawing/2014/main" id="{4489FA96-DDCF-4A83-91EB-4F5F6179F0D0}"/>
              </a:ext>
            </a:extLst>
          </p:cNvPr>
          <p:cNvSpPr>
            <a:spLocks noGrp="1"/>
          </p:cNvSpPr>
          <p:nvPr>
            <p:ph type="ftr" sz="quarter" idx="11"/>
          </p:nvPr>
        </p:nvSpPr>
        <p:spPr>
          <a:xfrm>
            <a:off x="715383" y="6356350"/>
            <a:ext cx="4539727" cy="365125"/>
          </a:xfrm>
        </p:spPr>
        <p:txBody>
          <a:bodyPr/>
          <a:lstStyle>
            <a:lvl1pPr>
              <a:defRPr/>
            </a:lvl1pPr>
          </a:lstStyle>
          <a:p>
            <a:r>
              <a:rPr lang="en-US" dirty="0"/>
              <a:t>PRESENTATION TITLE</a:t>
            </a:r>
          </a:p>
        </p:txBody>
      </p:sp>
      <p:sp>
        <p:nvSpPr>
          <p:cNvPr id="11" name="Date Placeholder 8">
            <a:extLst>
              <a:ext uri="{FF2B5EF4-FFF2-40B4-BE49-F238E27FC236}">
                <a16:creationId xmlns:a16="http://schemas.microsoft.com/office/drawing/2014/main" id="{F7CC7848-0B2C-4FBE-96B0-0717CC5A9FF1}"/>
              </a:ext>
            </a:extLst>
          </p:cNvPr>
          <p:cNvSpPr>
            <a:spLocks noGrp="1"/>
          </p:cNvSpPr>
          <p:nvPr>
            <p:ph type="dt" sz="half" idx="10"/>
          </p:nvPr>
        </p:nvSpPr>
        <p:spPr>
          <a:xfrm>
            <a:off x="8369448" y="6356350"/>
            <a:ext cx="2592594" cy="365125"/>
          </a:xfrm>
        </p:spPr>
        <p:txBody>
          <a:bodyPr/>
          <a:lstStyle/>
          <a:p>
            <a:r>
              <a:rPr lang="en-US"/>
              <a:t>2/11/20XX</a:t>
            </a:r>
          </a:p>
        </p:txBody>
      </p:sp>
      <p:sp>
        <p:nvSpPr>
          <p:cNvPr id="12" name="Slide Number Placeholder 10">
            <a:extLst>
              <a:ext uri="{FF2B5EF4-FFF2-40B4-BE49-F238E27FC236}">
                <a16:creationId xmlns:a16="http://schemas.microsoft.com/office/drawing/2014/main" id="{4CD16377-DD1B-4262-BDAE-760577F5B81D}"/>
              </a:ext>
            </a:extLst>
          </p:cNvPr>
          <p:cNvSpPr>
            <a:spLocks noGrp="1"/>
          </p:cNvSpPr>
          <p:nvPr>
            <p:ph type="sldNum" sz="quarter" idx="12"/>
          </p:nvPr>
        </p:nvSpPr>
        <p:spPr>
          <a:xfrm>
            <a:off x="10919012" y="6356350"/>
            <a:ext cx="672354" cy="365125"/>
          </a:xfrm>
        </p:spPr>
        <p:txBody>
          <a:bodyPr/>
          <a:lstStyle/>
          <a:p>
            <a:fld id="{0303F77D-1BEF-481A-B8C1-15974ED46EB7}" type="slidenum">
              <a:rPr lang="en-US" smtClean="0"/>
              <a:t>‹#›</a:t>
            </a:fld>
            <a:endParaRPr lang="en-US"/>
          </a:p>
        </p:txBody>
      </p:sp>
    </p:spTree>
    <p:extLst>
      <p:ext uri="{BB962C8B-B14F-4D97-AF65-F5344CB8AC3E}">
        <p14:creationId xmlns:p14="http://schemas.microsoft.com/office/powerpoint/2010/main" val="2798173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2 Column">
    <p:spTree>
      <p:nvGrpSpPr>
        <p:cNvPr id="1" name=""/>
        <p:cNvGrpSpPr/>
        <p:nvPr/>
      </p:nvGrpSpPr>
      <p:grpSpPr>
        <a:xfrm>
          <a:off x="0" y="0"/>
          <a:ext cx="0" cy="0"/>
          <a:chOff x="0" y="0"/>
          <a:chExt cx="0" cy="0"/>
        </a:xfrm>
      </p:grpSpPr>
      <p:sp>
        <p:nvSpPr>
          <p:cNvPr id="8" name="Title 9">
            <a:extLst>
              <a:ext uri="{FF2B5EF4-FFF2-40B4-BE49-F238E27FC236}">
                <a16:creationId xmlns:a16="http://schemas.microsoft.com/office/drawing/2014/main" id="{4246B94A-8C64-4FBA-B409-1F9487E19CF3}"/>
              </a:ext>
            </a:extLst>
          </p:cNvPr>
          <p:cNvSpPr>
            <a:spLocks noGrp="1"/>
          </p:cNvSpPr>
          <p:nvPr>
            <p:ph type="title"/>
          </p:nvPr>
        </p:nvSpPr>
        <p:spPr>
          <a:xfrm>
            <a:off x="700087" y="909638"/>
            <a:ext cx="10691813" cy="810192"/>
          </a:xfrm>
          <a:prstGeom prst="rect">
            <a:avLst/>
          </a:prstGeom>
        </p:spPr>
        <p:txBody>
          <a:body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866F075D-9008-4BD3-A772-7AF7AD667D5A}"/>
              </a:ext>
              <a:ext uri="{C183D7F6-B498-43B3-948B-1728B52AA6E4}">
                <adec:decorative xmlns:adec="http://schemas.microsoft.com/office/drawing/2017/decorative" val="1"/>
              </a:ext>
            </a:extLst>
          </p:cNvPr>
          <p:cNvCxnSpPr>
            <a:cxnSpLocks/>
          </p:cNvCxnSpPr>
          <p:nvPr userDrawn="1"/>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 Placeholder 2">
            <a:extLst>
              <a:ext uri="{FF2B5EF4-FFF2-40B4-BE49-F238E27FC236}">
                <a16:creationId xmlns:a16="http://schemas.microsoft.com/office/drawing/2014/main" id="{4C185B95-5C0F-400E-B7DF-8FF843290737}"/>
              </a:ext>
            </a:extLst>
          </p:cNvPr>
          <p:cNvSpPr>
            <a:spLocks noGrp="1"/>
          </p:cNvSpPr>
          <p:nvPr>
            <p:ph type="body" sz="quarter" idx="15" hasCustomPrompt="1"/>
          </p:nvPr>
        </p:nvSpPr>
        <p:spPr>
          <a:xfrm>
            <a:off x="800100" y="2003375"/>
            <a:ext cx="5094288" cy="526767"/>
          </a:xfrm>
          <a:prstGeom prst="rect">
            <a:avLst/>
          </a:prstGeom>
        </p:spPr>
        <p:txBody>
          <a:bodyPr/>
          <a:lstStyle>
            <a:lvl1pPr marL="0" indent="0">
              <a:buNone/>
              <a:defRPr b="1">
                <a:solidFill>
                  <a:schemeClr val="accent4"/>
                </a:solidFill>
              </a:defRPr>
            </a:lvl1pPr>
          </a:lstStyle>
          <a:p>
            <a:pPr lvl="0"/>
            <a:r>
              <a:rPr lang="en-US" dirty="0"/>
              <a:t>Insert subtitle here</a:t>
            </a:r>
          </a:p>
        </p:txBody>
      </p:sp>
      <p:sp>
        <p:nvSpPr>
          <p:cNvPr id="11" name="Content Placeholder 10">
            <a:extLst>
              <a:ext uri="{FF2B5EF4-FFF2-40B4-BE49-F238E27FC236}">
                <a16:creationId xmlns:a16="http://schemas.microsoft.com/office/drawing/2014/main" id="{BC725AFD-5A48-451D-B91D-9E63953F8E8B}"/>
              </a:ext>
            </a:extLst>
          </p:cNvPr>
          <p:cNvSpPr>
            <a:spLocks noGrp="1"/>
          </p:cNvSpPr>
          <p:nvPr>
            <p:ph idx="1" hasCustomPrompt="1"/>
          </p:nvPr>
        </p:nvSpPr>
        <p:spPr>
          <a:xfrm>
            <a:off x="800099" y="2551176"/>
            <a:ext cx="5094673" cy="3273552"/>
          </a:xfrm>
          <a:prstGeom prst="rect">
            <a:avLst/>
          </a:prstGeom>
        </p:spPr>
        <p:txBody>
          <a:bodyPr>
            <a:normAutofit/>
          </a:bodyPr>
          <a:lstStyle>
            <a:lvl1pPr>
              <a:lnSpc>
                <a:spcPct val="100000"/>
              </a:lnSpc>
              <a:defRPr sz="1800"/>
            </a:lvl1pPr>
          </a:lstStyle>
          <a:p>
            <a:r>
              <a:rPr lang="en-US" dirty="0"/>
              <a:t>Insert text here</a:t>
            </a:r>
          </a:p>
        </p:txBody>
      </p:sp>
      <p:sp>
        <p:nvSpPr>
          <p:cNvPr id="18" name="Text Placeholder 2">
            <a:extLst>
              <a:ext uri="{FF2B5EF4-FFF2-40B4-BE49-F238E27FC236}">
                <a16:creationId xmlns:a16="http://schemas.microsoft.com/office/drawing/2014/main" id="{6ACDC650-288E-4CF5-8546-9F2D5CEC8868}"/>
              </a:ext>
            </a:extLst>
          </p:cNvPr>
          <p:cNvSpPr>
            <a:spLocks noGrp="1"/>
          </p:cNvSpPr>
          <p:nvPr>
            <p:ph type="body" sz="quarter" idx="16" hasCustomPrompt="1"/>
          </p:nvPr>
        </p:nvSpPr>
        <p:spPr>
          <a:xfrm>
            <a:off x="6297611" y="2003375"/>
            <a:ext cx="5094288" cy="526767"/>
          </a:xfrm>
          <a:prstGeom prst="rect">
            <a:avLst/>
          </a:prstGeom>
        </p:spPr>
        <p:txBody>
          <a:bodyPr/>
          <a:lstStyle>
            <a:lvl1pPr marL="0" indent="0">
              <a:buNone/>
              <a:defRPr b="1">
                <a:solidFill>
                  <a:schemeClr val="accent4"/>
                </a:solidFill>
              </a:defRPr>
            </a:lvl1pPr>
          </a:lstStyle>
          <a:p>
            <a:pPr lvl="0"/>
            <a:r>
              <a:rPr lang="en-US" dirty="0"/>
              <a:t>Insert subtitle here</a:t>
            </a:r>
          </a:p>
        </p:txBody>
      </p:sp>
      <p:sp>
        <p:nvSpPr>
          <p:cNvPr id="17" name="Content Placeholder 10">
            <a:extLst>
              <a:ext uri="{FF2B5EF4-FFF2-40B4-BE49-F238E27FC236}">
                <a16:creationId xmlns:a16="http://schemas.microsoft.com/office/drawing/2014/main" id="{956E1F7E-0B80-40DB-8F21-F06D9DD56264}"/>
              </a:ext>
            </a:extLst>
          </p:cNvPr>
          <p:cNvSpPr>
            <a:spLocks noGrp="1"/>
          </p:cNvSpPr>
          <p:nvPr>
            <p:ph idx="13" hasCustomPrompt="1"/>
          </p:nvPr>
        </p:nvSpPr>
        <p:spPr>
          <a:xfrm>
            <a:off x="6297226" y="2551176"/>
            <a:ext cx="5094673" cy="3273552"/>
          </a:xfrm>
          <a:prstGeom prst="rect">
            <a:avLst/>
          </a:prstGeom>
        </p:spPr>
        <p:txBody>
          <a:bodyPr>
            <a:normAutofit/>
          </a:bodyPr>
          <a:lstStyle>
            <a:lvl1pPr>
              <a:lnSpc>
                <a:spcPct val="100000"/>
              </a:lnSpc>
              <a:defRPr sz="1800"/>
            </a:lvl1pPr>
          </a:lstStyle>
          <a:p>
            <a:r>
              <a:rPr lang="en-US" dirty="0"/>
              <a:t>Insert text here</a:t>
            </a:r>
          </a:p>
        </p:txBody>
      </p:sp>
      <p:cxnSp>
        <p:nvCxnSpPr>
          <p:cNvPr id="12" name="Straight Connector 11">
            <a:extLst>
              <a:ext uri="{FF2B5EF4-FFF2-40B4-BE49-F238E27FC236}">
                <a16:creationId xmlns:a16="http://schemas.microsoft.com/office/drawing/2014/main" id="{D91B92C0-6B36-412A-9A49-16AB59FFBEEC}"/>
              </a:ext>
              <a:ext uri="{C183D7F6-B498-43B3-948B-1728B52AA6E4}">
                <adec:decorative xmlns:adec="http://schemas.microsoft.com/office/drawing/2017/decorative" val="1"/>
              </a:ext>
            </a:extLst>
          </p:cNvPr>
          <p:cNvCxnSpPr>
            <a:cxnSpLocks/>
          </p:cNvCxnSpPr>
          <p:nvPr userDrawn="1"/>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Footer Placeholder 7">
            <a:extLst>
              <a:ext uri="{FF2B5EF4-FFF2-40B4-BE49-F238E27FC236}">
                <a16:creationId xmlns:a16="http://schemas.microsoft.com/office/drawing/2014/main" id="{B4EFB36A-E4FD-4966-A091-9BDAF29916F8}"/>
              </a:ext>
            </a:extLst>
          </p:cNvPr>
          <p:cNvSpPr>
            <a:spLocks noGrp="1"/>
          </p:cNvSpPr>
          <p:nvPr>
            <p:ph type="ftr" sz="quarter" idx="11"/>
          </p:nvPr>
        </p:nvSpPr>
        <p:spPr>
          <a:xfrm>
            <a:off x="715383" y="6356350"/>
            <a:ext cx="4539727" cy="365125"/>
          </a:xfrm>
        </p:spPr>
        <p:txBody>
          <a:bodyPr/>
          <a:lstStyle>
            <a:lvl1pPr>
              <a:defRPr/>
            </a:lvl1pPr>
          </a:lstStyle>
          <a:p>
            <a:r>
              <a:rPr lang="en-US" dirty="0"/>
              <a:t>PRESENTATION TITLE</a:t>
            </a:r>
          </a:p>
        </p:txBody>
      </p:sp>
      <p:sp>
        <p:nvSpPr>
          <p:cNvPr id="14" name="Date Placeholder 6">
            <a:extLst>
              <a:ext uri="{FF2B5EF4-FFF2-40B4-BE49-F238E27FC236}">
                <a16:creationId xmlns:a16="http://schemas.microsoft.com/office/drawing/2014/main" id="{9B52EA1F-D8D0-4F42-B00A-F0E943F82E57}"/>
              </a:ext>
            </a:extLst>
          </p:cNvPr>
          <p:cNvSpPr>
            <a:spLocks noGrp="1"/>
          </p:cNvSpPr>
          <p:nvPr>
            <p:ph type="dt" sz="half" idx="10"/>
          </p:nvPr>
        </p:nvSpPr>
        <p:spPr>
          <a:xfrm>
            <a:off x="8369448" y="6356350"/>
            <a:ext cx="2592594" cy="365125"/>
          </a:xfrm>
        </p:spPr>
        <p:txBody>
          <a:bodyPr/>
          <a:lstStyle/>
          <a:p>
            <a:r>
              <a:rPr lang="en-US"/>
              <a:t>2/11/20XX</a:t>
            </a:r>
          </a:p>
        </p:txBody>
      </p:sp>
      <p:sp>
        <p:nvSpPr>
          <p:cNvPr id="15" name="Slide Number Placeholder 8">
            <a:extLst>
              <a:ext uri="{FF2B5EF4-FFF2-40B4-BE49-F238E27FC236}">
                <a16:creationId xmlns:a16="http://schemas.microsoft.com/office/drawing/2014/main" id="{498A6230-35B8-4147-9494-90708BFC3330}"/>
              </a:ext>
            </a:extLst>
          </p:cNvPr>
          <p:cNvSpPr>
            <a:spLocks noGrp="1"/>
          </p:cNvSpPr>
          <p:nvPr>
            <p:ph type="sldNum" sz="quarter" idx="12"/>
          </p:nvPr>
        </p:nvSpPr>
        <p:spPr>
          <a:xfrm>
            <a:off x="10919012" y="6356350"/>
            <a:ext cx="672354" cy="365125"/>
          </a:xfrm>
        </p:spPr>
        <p:txBody>
          <a:bodyPr/>
          <a:lstStyle/>
          <a:p>
            <a:fld id="{E30AF5A0-43BB-4336-8627-9123B9144D80}" type="slidenum">
              <a:rPr lang="en-US" smtClean="0"/>
              <a:t>‹#›</a:t>
            </a:fld>
            <a:endParaRPr lang="en-US"/>
          </a:p>
        </p:txBody>
      </p:sp>
    </p:spTree>
    <p:extLst>
      <p:ext uri="{BB962C8B-B14F-4D97-AF65-F5344CB8AC3E}">
        <p14:creationId xmlns:p14="http://schemas.microsoft.com/office/powerpoint/2010/main" val="3678598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3 Column">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DCC332FB-CD3F-4398-958A-CBE45129A19A}"/>
              </a:ext>
              <a:ext uri="{C183D7F6-B498-43B3-948B-1728B52AA6E4}">
                <adec:decorative xmlns:adec="http://schemas.microsoft.com/office/drawing/2017/decorative" val="1"/>
              </a:ext>
            </a:extLst>
          </p:cNvPr>
          <p:cNvCxnSpPr>
            <a:cxnSpLocks/>
          </p:cNvCxnSpPr>
          <p:nvPr userDrawn="1"/>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le 9">
            <a:extLst>
              <a:ext uri="{FF2B5EF4-FFF2-40B4-BE49-F238E27FC236}">
                <a16:creationId xmlns:a16="http://schemas.microsoft.com/office/drawing/2014/main" id="{E566CA14-5018-43EE-BB8F-E12209B2C3BD}"/>
              </a:ext>
            </a:extLst>
          </p:cNvPr>
          <p:cNvSpPr>
            <a:spLocks noGrp="1"/>
          </p:cNvSpPr>
          <p:nvPr>
            <p:ph type="title"/>
          </p:nvPr>
        </p:nvSpPr>
        <p:spPr>
          <a:xfrm>
            <a:off x="700087" y="909638"/>
            <a:ext cx="10691813" cy="810192"/>
          </a:xfrm>
          <a:prstGeom prst="rect">
            <a:avLst/>
          </a:prstGeom>
        </p:spPr>
        <p:txBody>
          <a:bodyPr/>
          <a:lstStyle/>
          <a:p>
            <a:r>
              <a:rPr lang="en-US"/>
              <a:t>Click to edit Master title style</a:t>
            </a:r>
            <a:endParaRPr lang="en-US" dirty="0"/>
          </a:p>
        </p:txBody>
      </p:sp>
      <p:sp>
        <p:nvSpPr>
          <p:cNvPr id="14" name="Text Placeholder 2">
            <a:extLst>
              <a:ext uri="{FF2B5EF4-FFF2-40B4-BE49-F238E27FC236}">
                <a16:creationId xmlns:a16="http://schemas.microsoft.com/office/drawing/2014/main" id="{1A76201F-C7C2-400C-BE9B-F185A832CC24}"/>
              </a:ext>
            </a:extLst>
          </p:cNvPr>
          <p:cNvSpPr>
            <a:spLocks noGrp="1"/>
          </p:cNvSpPr>
          <p:nvPr>
            <p:ph type="body" sz="quarter" idx="15" hasCustomPrompt="1"/>
          </p:nvPr>
        </p:nvSpPr>
        <p:spPr>
          <a:xfrm>
            <a:off x="800099" y="2005870"/>
            <a:ext cx="3390161" cy="526756"/>
          </a:xfrm>
          <a:prstGeom prst="rect">
            <a:avLst/>
          </a:prstGeom>
        </p:spPr>
        <p:txBody>
          <a:bodyPr/>
          <a:lstStyle>
            <a:lvl1pPr marL="0" indent="0">
              <a:buNone/>
              <a:defRPr b="1">
                <a:solidFill>
                  <a:schemeClr val="accent4"/>
                </a:solidFill>
              </a:defRPr>
            </a:lvl1pPr>
          </a:lstStyle>
          <a:p>
            <a:pPr lvl="0"/>
            <a:r>
              <a:rPr lang="en-US" dirty="0"/>
              <a:t>Insert subtitle here</a:t>
            </a:r>
          </a:p>
        </p:txBody>
      </p:sp>
      <p:sp>
        <p:nvSpPr>
          <p:cNvPr id="9" name="Content Placeholder 10">
            <a:extLst>
              <a:ext uri="{FF2B5EF4-FFF2-40B4-BE49-F238E27FC236}">
                <a16:creationId xmlns:a16="http://schemas.microsoft.com/office/drawing/2014/main" id="{A742F7E8-0787-4D2C-B53F-B62C309ED6D6}"/>
              </a:ext>
            </a:extLst>
          </p:cNvPr>
          <p:cNvSpPr>
            <a:spLocks noGrp="1"/>
          </p:cNvSpPr>
          <p:nvPr>
            <p:ph idx="1" hasCustomPrompt="1"/>
          </p:nvPr>
        </p:nvSpPr>
        <p:spPr>
          <a:xfrm>
            <a:off x="800099" y="2552345"/>
            <a:ext cx="3390161" cy="3272810"/>
          </a:xfrm>
          <a:prstGeom prst="rect">
            <a:avLst/>
          </a:prstGeom>
        </p:spPr>
        <p:txBody>
          <a:bodyPr>
            <a:normAutofit/>
          </a:bodyPr>
          <a:lstStyle>
            <a:lvl1pPr>
              <a:lnSpc>
                <a:spcPct val="100000"/>
              </a:lnSpc>
              <a:defRPr sz="1800"/>
            </a:lvl1pPr>
          </a:lstStyle>
          <a:p>
            <a:r>
              <a:rPr lang="en-US" dirty="0"/>
              <a:t>Insert text here</a:t>
            </a:r>
          </a:p>
        </p:txBody>
      </p:sp>
      <p:sp>
        <p:nvSpPr>
          <p:cNvPr id="17" name="Text Placeholder 2">
            <a:extLst>
              <a:ext uri="{FF2B5EF4-FFF2-40B4-BE49-F238E27FC236}">
                <a16:creationId xmlns:a16="http://schemas.microsoft.com/office/drawing/2014/main" id="{ED178B9A-B987-49A0-B73F-70B855C42403}"/>
              </a:ext>
            </a:extLst>
          </p:cNvPr>
          <p:cNvSpPr>
            <a:spLocks noGrp="1"/>
          </p:cNvSpPr>
          <p:nvPr>
            <p:ph type="body" sz="quarter" idx="16" hasCustomPrompt="1"/>
          </p:nvPr>
        </p:nvSpPr>
        <p:spPr>
          <a:xfrm>
            <a:off x="4400919" y="2005870"/>
            <a:ext cx="3390161" cy="526756"/>
          </a:xfrm>
          <a:prstGeom prst="rect">
            <a:avLst/>
          </a:prstGeom>
        </p:spPr>
        <p:txBody>
          <a:bodyPr/>
          <a:lstStyle>
            <a:lvl1pPr marL="0" indent="0">
              <a:buNone/>
              <a:defRPr b="1">
                <a:solidFill>
                  <a:schemeClr val="accent4"/>
                </a:solidFill>
              </a:defRPr>
            </a:lvl1pPr>
          </a:lstStyle>
          <a:p>
            <a:pPr lvl="0"/>
            <a:r>
              <a:rPr lang="en-US" dirty="0"/>
              <a:t>Insert subtitle here</a:t>
            </a:r>
          </a:p>
        </p:txBody>
      </p:sp>
      <p:sp>
        <p:nvSpPr>
          <p:cNvPr id="15" name="Content Placeholder 10">
            <a:extLst>
              <a:ext uri="{FF2B5EF4-FFF2-40B4-BE49-F238E27FC236}">
                <a16:creationId xmlns:a16="http://schemas.microsoft.com/office/drawing/2014/main" id="{407D5990-6E05-4ECC-B930-EA5CF0774CFB}"/>
              </a:ext>
            </a:extLst>
          </p:cNvPr>
          <p:cNvSpPr>
            <a:spLocks noGrp="1"/>
          </p:cNvSpPr>
          <p:nvPr>
            <p:ph idx="13" hasCustomPrompt="1"/>
          </p:nvPr>
        </p:nvSpPr>
        <p:spPr>
          <a:xfrm>
            <a:off x="4400919" y="2552345"/>
            <a:ext cx="3390161" cy="3272810"/>
          </a:xfrm>
          <a:prstGeom prst="rect">
            <a:avLst/>
          </a:prstGeom>
        </p:spPr>
        <p:txBody>
          <a:bodyPr>
            <a:normAutofit/>
          </a:bodyPr>
          <a:lstStyle>
            <a:lvl1pPr>
              <a:lnSpc>
                <a:spcPct val="100000"/>
              </a:lnSpc>
              <a:defRPr sz="1800"/>
            </a:lvl1pPr>
          </a:lstStyle>
          <a:p>
            <a:r>
              <a:rPr lang="en-US" dirty="0"/>
              <a:t>Insert text here</a:t>
            </a:r>
          </a:p>
        </p:txBody>
      </p:sp>
      <p:sp>
        <p:nvSpPr>
          <p:cNvPr id="18" name="Text Placeholder 2">
            <a:extLst>
              <a:ext uri="{FF2B5EF4-FFF2-40B4-BE49-F238E27FC236}">
                <a16:creationId xmlns:a16="http://schemas.microsoft.com/office/drawing/2014/main" id="{C6A58550-98E5-4548-82F6-EE971733A79D}"/>
              </a:ext>
            </a:extLst>
          </p:cNvPr>
          <p:cNvSpPr>
            <a:spLocks noGrp="1"/>
          </p:cNvSpPr>
          <p:nvPr>
            <p:ph type="body" sz="quarter" idx="17" hasCustomPrompt="1"/>
          </p:nvPr>
        </p:nvSpPr>
        <p:spPr>
          <a:xfrm>
            <a:off x="8001739" y="2005870"/>
            <a:ext cx="3390161" cy="526756"/>
          </a:xfrm>
          <a:prstGeom prst="rect">
            <a:avLst/>
          </a:prstGeom>
        </p:spPr>
        <p:txBody>
          <a:bodyPr/>
          <a:lstStyle>
            <a:lvl1pPr marL="0" indent="0">
              <a:buNone/>
              <a:defRPr b="1">
                <a:solidFill>
                  <a:schemeClr val="accent4"/>
                </a:solidFill>
              </a:defRPr>
            </a:lvl1pPr>
          </a:lstStyle>
          <a:p>
            <a:pPr lvl="0"/>
            <a:r>
              <a:rPr lang="en-US" dirty="0"/>
              <a:t>Insert subtitle here</a:t>
            </a:r>
          </a:p>
        </p:txBody>
      </p:sp>
      <p:sp>
        <p:nvSpPr>
          <p:cNvPr id="16" name="Content Placeholder 10">
            <a:extLst>
              <a:ext uri="{FF2B5EF4-FFF2-40B4-BE49-F238E27FC236}">
                <a16:creationId xmlns:a16="http://schemas.microsoft.com/office/drawing/2014/main" id="{6B90AFA0-EDA3-4F21-A480-F56AA1D0BEB6}"/>
              </a:ext>
            </a:extLst>
          </p:cNvPr>
          <p:cNvSpPr>
            <a:spLocks noGrp="1"/>
          </p:cNvSpPr>
          <p:nvPr>
            <p:ph idx="14" hasCustomPrompt="1"/>
          </p:nvPr>
        </p:nvSpPr>
        <p:spPr>
          <a:xfrm>
            <a:off x="8001739" y="2552345"/>
            <a:ext cx="3390161" cy="3272810"/>
          </a:xfrm>
          <a:prstGeom prst="rect">
            <a:avLst/>
          </a:prstGeom>
        </p:spPr>
        <p:txBody>
          <a:bodyPr>
            <a:normAutofit/>
          </a:bodyPr>
          <a:lstStyle>
            <a:lvl1pPr>
              <a:lnSpc>
                <a:spcPct val="100000"/>
              </a:lnSpc>
              <a:defRPr sz="1800"/>
            </a:lvl1pPr>
          </a:lstStyle>
          <a:p>
            <a:r>
              <a:rPr lang="en-US" dirty="0"/>
              <a:t>Insert text here</a:t>
            </a:r>
          </a:p>
        </p:txBody>
      </p:sp>
      <p:cxnSp>
        <p:nvCxnSpPr>
          <p:cNvPr id="10" name="Straight Connector 9">
            <a:extLst>
              <a:ext uri="{FF2B5EF4-FFF2-40B4-BE49-F238E27FC236}">
                <a16:creationId xmlns:a16="http://schemas.microsoft.com/office/drawing/2014/main" id="{9346E7C8-F905-4B13-8FD6-185A0418404C}"/>
              </a:ext>
              <a:ext uri="{C183D7F6-B498-43B3-948B-1728B52AA6E4}">
                <adec:decorative xmlns:adec="http://schemas.microsoft.com/office/drawing/2017/decorative" val="1"/>
              </a:ext>
            </a:extLst>
          </p:cNvPr>
          <p:cNvCxnSpPr>
            <a:cxnSpLocks/>
          </p:cNvCxnSpPr>
          <p:nvPr userDrawn="1"/>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Footer Placeholder 7">
            <a:extLst>
              <a:ext uri="{FF2B5EF4-FFF2-40B4-BE49-F238E27FC236}">
                <a16:creationId xmlns:a16="http://schemas.microsoft.com/office/drawing/2014/main" id="{A0E3EE3A-87F3-4F60-90D8-938E4BBC2B4D}"/>
              </a:ext>
            </a:extLst>
          </p:cNvPr>
          <p:cNvSpPr>
            <a:spLocks noGrp="1"/>
          </p:cNvSpPr>
          <p:nvPr>
            <p:ph type="ftr" sz="quarter" idx="11"/>
          </p:nvPr>
        </p:nvSpPr>
        <p:spPr>
          <a:xfrm>
            <a:off x="715383" y="6356350"/>
            <a:ext cx="4539727" cy="365125"/>
          </a:xfrm>
        </p:spPr>
        <p:txBody>
          <a:bodyPr/>
          <a:lstStyle>
            <a:lvl1pPr>
              <a:defRPr/>
            </a:lvl1pPr>
          </a:lstStyle>
          <a:p>
            <a:r>
              <a:rPr lang="en-US" dirty="0"/>
              <a:t>PRESENTATION TITLE</a:t>
            </a:r>
          </a:p>
        </p:txBody>
      </p:sp>
      <p:sp>
        <p:nvSpPr>
          <p:cNvPr id="12" name="Date Placeholder 6">
            <a:extLst>
              <a:ext uri="{FF2B5EF4-FFF2-40B4-BE49-F238E27FC236}">
                <a16:creationId xmlns:a16="http://schemas.microsoft.com/office/drawing/2014/main" id="{F1449B0C-8214-4186-9666-E63CCA09094E}"/>
              </a:ext>
            </a:extLst>
          </p:cNvPr>
          <p:cNvSpPr>
            <a:spLocks noGrp="1"/>
          </p:cNvSpPr>
          <p:nvPr>
            <p:ph type="dt" sz="half" idx="10"/>
          </p:nvPr>
        </p:nvSpPr>
        <p:spPr>
          <a:xfrm>
            <a:off x="8369448" y="6356350"/>
            <a:ext cx="2592594" cy="365125"/>
          </a:xfrm>
        </p:spPr>
        <p:txBody>
          <a:bodyPr/>
          <a:lstStyle/>
          <a:p>
            <a:r>
              <a:rPr lang="en-US"/>
              <a:t>2/11/20XX</a:t>
            </a:r>
          </a:p>
        </p:txBody>
      </p:sp>
      <p:sp>
        <p:nvSpPr>
          <p:cNvPr id="13" name="Slide Number Placeholder 8">
            <a:extLst>
              <a:ext uri="{FF2B5EF4-FFF2-40B4-BE49-F238E27FC236}">
                <a16:creationId xmlns:a16="http://schemas.microsoft.com/office/drawing/2014/main" id="{F5DDBFC0-CC80-4B03-B5F5-3C57166DCA88}"/>
              </a:ext>
            </a:extLst>
          </p:cNvPr>
          <p:cNvSpPr>
            <a:spLocks noGrp="1"/>
          </p:cNvSpPr>
          <p:nvPr>
            <p:ph type="sldNum" sz="quarter" idx="12"/>
          </p:nvPr>
        </p:nvSpPr>
        <p:spPr>
          <a:xfrm>
            <a:off x="10919012" y="6356350"/>
            <a:ext cx="672354" cy="365125"/>
          </a:xfrm>
        </p:spPr>
        <p:txBody>
          <a:bodyPr/>
          <a:lstStyle/>
          <a:p>
            <a:fld id="{E30AF5A0-43BB-4336-8627-9123B9144D80}" type="slidenum">
              <a:rPr lang="en-US" smtClean="0"/>
              <a:t>‹#›</a:t>
            </a:fld>
            <a:endParaRPr lang="en-US"/>
          </a:p>
        </p:txBody>
      </p:sp>
    </p:spTree>
    <p:extLst>
      <p:ext uri="{BB962C8B-B14F-4D97-AF65-F5344CB8AC3E}">
        <p14:creationId xmlns:p14="http://schemas.microsoft.com/office/powerpoint/2010/main" val="3263320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F01BF5DB-2BF3-4196-B1CF-82B7CDCC02DC}"/>
              </a:ext>
              <a:ext uri="{C183D7F6-B498-43B3-948B-1728B52AA6E4}">
                <adec:decorative xmlns:adec="http://schemas.microsoft.com/office/drawing/2017/decorative" val="1"/>
              </a:ext>
            </a:extLst>
          </p:cNvPr>
          <p:cNvCxnSpPr>
            <a:cxnSpLocks/>
          </p:cNvCxnSpPr>
          <p:nvPr userDrawn="1"/>
        </p:nvCxnSpPr>
        <p:spPr>
          <a:xfrm>
            <a:off x="7987523" y="729692"/>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itle 12">
            <a:extLst>
              <a:ext uri="{FF2B5EF4-FFF2-40B4-BE49-F238E27FC236}">
                <a16:creationId xmlns:a16="http://schemas.microsoft.com/office/drawing/2014/main" id="{168DC13D-FFC6-4CC5-B9F8-B3B0961093A9}"/>
              </a:ext>
            </a:extLst>
          </p:cNvPr>
          <p:cNvSpPr>
            <a:spLocks noGrp="1"/>
          </p:cNvSpPr>
          <p:nvPr>
            <p:ph type="title"/>
          </p:nvPr>
        </p:nvSpPr>
        <p:spPr>
          <a:xfrm>
            <a:off x="7887511" y="909639"/>
            <a:ext cx="3703856" cy="1290636"/>
          </a:xfrm>
          <a:prstGeom prst="rect">
            <a:avLst/>
          </a:prstGeom>
        </p:spPr>
        <p:txBody>
          <a:bodyPr>
            <a:normAutofit/>
          </a:bodyPr>
          <a:lstStyle/>
          <a:p>
            <a:r>
              <a:rPr lang="en-US"/>
              <a:t>Click to edit Master title style</a:t>
            </a:r>
            <a:endParaRPr lang="en-US" dirty="0"/>
          </a:p>
        </p:txBody>
      </p:sp>
      <p:sp>
        <p:nvSpPr>
          <p:cNvPr id="51" name="Picture Placeholder 37">
            <a:extLst>
              <a:ext uri="{FF2B5EF4-FFF2-40B4-BE49-F238E27FC236}">
                <a16:creationId xmlns:a16="http://schemas.microsoft.com/office/drawing/2014/main" id="{F1AD5C34-DDA9-421B-A3C2-4D014B3D3FBD}"/>
              </a:ext>
            </a:extLst>
          </p:cNvPr>
          <p:cNvSpPr>
            <a:spLocks noGrp="1"/>
          </p:cNvSpPr>
          <p:nvPr>
            <p:ph type="pic" sz="quarter" idx="13" hasCustomPrompt="1"/>
          </p:nvPr>
        </p:nvSpPr>
        <p:spPr>
          <a:xfrm>
            <a:off x="715383" y="723900"/>
            <a:ext cx="3179762" cy="2160588"/>
          </a:xfrm>
          <a:prstGeom prst="rect">
            <a:avLst/>
          </a:prstGeom>
        </p:spPr>
        <p:txBody>
          <a:bodyPr/>
          <a:lstStyle>
            <a:lvl1pPr marL="0" indent="0" algn="ctr">
              <a:buNone/>
              <a:defRPr/>
            </a:lvl1pPr>
          </a:lstStyle>
          <a:p>
            <a:r>
              <a:rPr lang="en-US" dirty="0"/>
              <a:t>Insert photo here</a:t>
            </a:r>
          </a:p>
        </p:txBody>
      </p:sp>
      <p:sp>
        <p:nvSpPr>
          <p:cNvPr id="53" name="Picture Placeholder 43">
            <a:extLst>
              <a:ext uri="{FF2B5EF4-FFF2-40B4-BE49-F238E27FC236}">
                <a16:creationId xmlns:a16="http://schemas.microsoft.com/office/drawing/2014/main" id="{11508423-C6F4-4605-9E6D-1ED73334D0F5}"/>
              </a:ext>
            </a:extLst>
          </p:cNvPr>
          <p:cNvSpPr>
            <a:spLocks noGrp="1"/>
          </p:cNvSpPr>
          <p:nvPr>
            <p:ph type="pic" sz="quarter" idx="15" hasCustomPrompt="1"/>
          </p:nvPr>
        </p:nvSpPr>
        <p:spPr>
          <a:xfrm>
            <a:off x="715383" y="3048000"/>
            <a:ext cx="3178175" cy="3086100"/>
          </a:xfrm>
          <a:prstGeom prst="rect">
            <a:avLst/>
          </a:prstGeom>
        </p:spPr>
        <p:txBody>
          <a:bodyPr/>
          <a:lstStyle>
            <a:lvl1pPr marL="0" indent="0" algn="ctr">
              <a:buNone/>
              <a:defRPr/>
            </a:lvl1pPr>
          </a:lstStyle>
          <a:p>
            <a:r>
              <a:rPr lang="en-US" dirty="0"/>
              <a:t>Insert photo here</a:t>
            </a:r>
          </a:p>
        </p:txBody>
      </p:sp>
      <p:sp>
        <p:nvSpPr>
          <p:cNvPr id="57" name="Picture Placeholder 55">
            <a:extLst>
              <a:ext uri="{FF2B5EF4-FFF2-40B4-BE49-F238E27FC236}">
                <a16:creationId xmlns:a16="http://schemas.microsoft.com/office/drawing/2014/main" id="{1692DD91-8169-4A90-9D17-8A60286225FF}"/>
              </a:ext>
            </a:extLst>
          </p:cNvPr>
          <p:cNvSpPr>
            <a:spLocks noGrp="1"/>
          </p:cNvSpPr>
          <p:nvPr>
            <p:ph type="pic" sz="quarter" idx="17" hasCustomPrompt="1"/>
          </p:nvPr>
        </p:nvSpPr>
        <p:spPr>
          <a:xfrm>
            <a:off x="4040188" y="723900"/>
            <a:ext cx="3371850" cy="3159125"/>
          </a:xfrm>
          <a:prstGeom prst="rect">
            <a:avLst/>
          </a:prstGeom>
        </p:spPr>
        <p:txBody>
          <a:bodyPr/>
          <a:lstStyle>
            <a:lvl1pPr marL="0" indent="0" algn="ctr">
              <a:buNone/>
              <a:defRPr/>
            </a:lvl1pPr>
          </a:lstStyle>
          <a:p>
            <a:r>
              <a:rPr lang="en-US" dirty="0"/>
              <a:t>Insert photo here</a:t>
            </a:r>
          </a:p>
        </p:txBody>
      </p:sp>
      <p:sp>
        <p:nvSpPr>
          <p:cNvPr id="54" name="Picture Placeholder 45">
            <a:extLst>
              <a:ext uri="{FF2B5EF4-FFF2-40B4-BE49-F238E27FC236}">
                <a16:creationId xmlns:a16="http://schemas.microsoft.com/office/drawing/2014/main" id="{30A5BEAE-CA80-4FFD-8DD4-5B7413AF51D2}"/>
              </a:ext>
            </a:extLst>
          </p:cNvPr>
          <p:cNvSpPr>
            <a:spLocks noGrp="1"/>
          </p:cNvSpPr>
          <p:nvPr>
            <p:ph type="pic" sz="quarter" idx="16" hasCustomPrompt="1"/>
          </p:nvPr>
        </p:nvSpPr>
        <p:spPr>
          <a:xfrm>
            <a:off x="4039608" y="4038600"/>
            <a:ext cx="3371659" cy="2095500"/>
          </a:xfrm>
          <a:prstGeom prst="rect">
            <a:avLst/>
          </a:prstGeom>
        </p:spPr>
        <p:txBody>
          <a:bodyPr/>
          <a:lstStyle>
            <a:lvl1pPr marL="0" indent="0" algn="ctr">
              <a:buNone/>
              <a:defRPr/>
            </a:lvl1pPr>
          </a:lstStyle>
          <a:p>
            <a:r>
              <a:rPr lang="en-US" dirty="0"/>
              <a:t>Insert photo here</a:t>
            </a:r>
          </a:p>
        </p:txBody>
      </p:sp>
      <p:sp>
        <p:nvSpPr>
          <p:cNvPr id="29" name="Content Placeholder 14">
            <a:extLst>
              <a:ext uri="{FF2B5EF4-FFF2-40B4-BE49-F238E27FC236}">
                <a16:creationId xmlns:a16="http://schemas.microsoft.com/office/drawing/2014/main" id="{4B2044C0-1C45-402D-BC20-0EB82BDB4F68}"/>
              </a:ext>
            </a:extLst>
          </p:cNvPr>
          <p:cNvSpPr>
            <a:spLocks noGrp="1"/>
          </p:cNvSpPr>
          <p:nvPr>
            <p:ph idx="1"/>
          </p:nvPr>
        </p:nvSpPr>
        <p:spPr>
          <a:xfrm>
            <a:off x="7887510" y="2380221"/>
            <a:ext cx="3703856" cy="3866403"/>
          </a:xfrm>
          <a:prstGeom prst="rect">
            <a:avLst/>
          </a:prstGeom>
        </p:spPr>
        <p:txBody>
          <a:bodyPr>
            <a:normAutofit/>
          </a:bodyPr>
          <a:lstStyle>
            <a:lvl1pPr marL="0" indent="0">
              <a:lnSpc>
                <a:spcPct val="100000"/>
              </a:lnSpc>
              <a:buNone/>
              <a:defRPr sz="1800"/>
            </a:lvl1pPr>
          </a:lstStyle>
          <a:p>
            <a:pPr lvl="0"/>
            <a:r>
              <a:rPr lang="en-US"/>
              <a:t>Click to edit Master text styles</a:t>
            </a:r>
          </a:p>
        </p:txBody>
      </p:sp>
      <p:sp>
        <p:nvSpPr>
          <p:cNvPr id="34" name="Footer Placeholder 7">
            <a:extLst>
              <a:ext uri="{FF2B5EF4-FFF2-40B4-BE49-F238E27FC236}">
                <a16:creationId xmlns:a16="http://schemas.microsoft.com/office/drawing/2014/main" id="{30EE29E3-4F8E-469E-9B99-E29176094DE4}"/>
              </a:ext>
            </a:extLst>
          </p:cNvPr>
          <p:cNvSpPr>
            <a:spLocks noGrp="1"/>
          </p:cNvSpPr>
          <p:nvPr>
            <p:ph type="ftr" sz="quarter" idx="11"/>
          </p:nvPr>
        </p:nvSpPr>
        <p:spPr>
          <a:xfrm>
            <a:off x="715383" y="6356350"/>
            <a:ext cx="4539727" cy="365125"/>
          </a:xfrm>
        </p:spPr>
        <p:txBody>
          <a:bodyPr/>
          <a:lstStyle>
            <a:lvl1pPr>
              <a:defRPr/>
            </a:lvl1pPr>
          </a:lstStyle>
          <a:p>
            <a:r>
              <a:rPr lang="en-US" dirty="0"/>
              <a:t>PRESENTATION TITLE</a:t>
            </a:r>
          </a:p>
        </p:txBody>
      </p:sp>
      <p:sp>
        <p:nvSpPr>
          <p:cNvPr id="35" name="Date Placeholder 6">
            <a:extLst>
              <a:ext uri="{FF2B5EF4-FFF2-40B4-BE49-F238E27FC236}">
                <a16:creationId xmlns:a16="http://schemas.microsoft.com/office/drawing/2014/main" id="{58513823-D81E-4B8B-85E6-EB11EA54DF40}"/>
              </a:ext>
            </a:extLst>
          </p:cNvPr>
          <p:cNvSpPr>
            <a:spLocks noGrp="1"/>
          </p:cNvSpPr>
          <p:nvPr>
            <p:ph type="dt" sz="half" idx="10"/>
          </p:nvPr>
        </p:nvSpPr>
        <p:spPr>
          <a:xfrm>
            <a:off x="8369448" y="6356350"/>
            <a:ext cx="2592594" cy="365125"/>
          </a:xfrm>
        </p:spPr>
        <p:txBody>
          <a:bodyPr/>
          <a:lstStyle/>
          <a:p>
            <a:r>
              <a:rPr lang="en-US"/>
              <a:t>2/11/20XX</a:t>
            </a:r>
          </a:p>
        </p:txBody>
      </p:sp>
      <p:sp>
        <p:nvSpPr>
          <p:cNvPr id="36" name="Slide Number Placeholder 8">
            <a:extLst>
              <a:ext uri="{FF2B5EF4-FFF2-40B4-BE49-F238E27FC236}">
                <a16:creationId xmlns:a16="http://schemas.microsoft.com/office/drawing/2014/main" id="{9D43A613-4A7D-4C9F-B407-154A1FB83858}"/>
              </a:ext>
            </a:extLst>
          </p:cNvPr>
          <p:cNvSpPr>
            <a:spLocks noGrp="1"/>
          </p:cNvSpPr>
          <p:nvPr>
            <p:ph type="sldNum" sz="quarter" idx="12"/>
          </p:nvPr>
        </p:nvSpPr>
        <p:spPr>
          <a:xfrm>
            <a:off x="10919012" y="6356350"/>
            <a:ext cx="672354" cy="365125"/>
          </a:xfrm>
        </p:spPr>
        <p:txBody>
          <a:bodyPr/>
          <a:lstStyle/>
          <a:p>
            <a:fld id="{DE330D17-32E5-404A-9262-6A998ABC0878}" type="slidenum">
              <a:rPr lang="en-US" smtClean="0"/>
              <a:t>‹#›</a:t>
            </a:fld>
            <a:endParaRPr lang="en-US"/>
          </a:p>
        </p:txBody>
      </p:sp>
    </p:spTree>
    <p:extLst>
      <p:ext uri="{BB962C8B-B14F-4D97-AF65-F5344CB8AC3E}">
        <p14:creationId xmlns:p14="http://schemas.microsoft.com/office/powerpoint/2010/main" val="1230150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2404A1-BF4E-4858-BD1C-1BEFE71B63DE}"/>
              </a:ext>
            </a:extLst>
          </p:cNvPr>
          <p:cNvSpPr>
            <a:spLocks noGrp="1"/>
          </p:cNvSpPr>
          <p:nvPr>
            <p:ph type="ctrTitle" hasCustomPrompt="1"/>
          </p:nvPr>
        </p:nvSpPr>
        <p:spPr>
          <a:xfrm>
            <a:off x="695325" y="4296094"/>
            <a:ext cx="10782299" cy="1100621"/>
          </a:xfrm>
          <a:prstGeom prst="rect">
            <a:avLst/>
          </a:prstGeom>
        </p:spPr>
        <p:txBody>
          <a:bodyPr>
            <a:normAutofit/>
          </a:bodyPr>
          <a:lstStyle>
            <a:lvl1pPr>
              <a:defRPr>
                <a:solidFill>
                  <a:schemeClr val="bg1"/>
                </a:solidFill>
              </a:defRPr>
            </a:lvl1pPr>
          </a:lstStyle>
          <a:p>
            <a:r>
              <a:rPr lang="en-US" dirty="0"/>
              <a:t>Click to add title</a:t>
            </a:r>
          </a:p>
        </p:txBody>
      </p:sp>
      <p:sp>
        <p:nvSpPr>
          <p:cNvPr id="9" name="Subtitle 2">
            <a:extLst>
              <a:ext uri="{FF2B5EF4-FFF2-40B4-BE49-F238E27FC236}">
                <a16:creationId xmlns:a16="http://schemas.microsoft.com/office/drawing/2014/main" id="{B0053544-3012-4C81-98D6-E2665A3A3F5D}"/>
              </a:ext>
            </a:extLst>
          </p:cNvPr>
          <p:cNvSpPr>
            <a:spLocks noGrp="1"/>
          </p:cNvSpPr>
          <p:nvPr>
            <p:ph type="subTitle" idx="1" hasCustomPrompt="1"/>
          </p:nvPr>
        </p:nvSpPr>
        <p:spPr>
          <a:xfrm>
            <a:off x="695324" y="5533242"/>
            <a:ext cx="9972675" cy="543505"/>
          </a:xfrm>
          <a:prstGeom prst="rect">
            <a:avLst/>
          </a:prstGeom>
        </p:spPr>
        <p:txBody>
          <a:bodyPr anchor="t"/>
          <a:lstStyle>
            <a:lvl1pPr marL="0" indent="0">
              <a:buNone/>
              <a:defRPr sz="1800">
                <a:solidFill>
                  <a:schemeClr val="bg1"/>
                </a:solidFill>
              </a:defRPr>
            </a:lvl1pPr>
          </a:lstStyle>
          <a:p>
            <a:r>
              <a:rPr lang="en-US" dirty="0"/>
              <a:t>Click to add subtitle</a:t>
            </a:r>
          </a:p>
        </p:txBody>
      </p:sp>
      <p:sp>
        <p:nvSpPr>
          <p:cNvPr id="20" name="Picture Placeholder 16">
            <a:extLst>
              <a:ext uri="{FF2B5EF4-FFF2-40B4-BE49-F238E27FC236}">
                <a16:creationId xmlns:a16="http://schemas.microsoft.com/office/drawing/2014/main" id="{C177CBDB-952D-484B-B43B-F988558931C5}"/>
              </a:ext>
            </a:extLst>
          </p:cNvPr>
          <p:cNvSpPr>
            <a:spLocks noGrp="1"/>
          </p:cNvSpPr>
          <p:nvPr>
            <p:ph type="pic" sz="quarter" idx="13" hasCustomPrompt="1"/>
          </p:nvPr>
        </p:nvSpPr>
        <p:spPr>
          <a:xfrm>
            <a:off x="800100" y="727075"/>
            <a:ext cx="5176838" cy="3071813"/>
          </a:xfrm>
          <a:prstGeom prst="rect">
            <a:avLst/>
          </a:prstGeom>
        </p:spPr>
        <p:txBody>
          <a:bodyPr/>
          <a:lstStyle>
            <a:lvl1pPr marL="0" indent="0" algn="ctr">
              <a:buNone/>
              <a:defRPr>
                <a:solidFill>
                  <a:schemeClr val="bg1"/>
                </a:solidFill>
              </a:defRPr>
            </a:lvl1pPr>
          </a:lstStyle>
          <a:p>
            <a:r>
              <a:rPr lang="en-US" dirty="0"/>
              <a:t>Insert photo here</a:t>
            </a:r>
          </a:p>
        </p:txBody>
      </p:sp>
      <p:sp>
        <p:nvSpPr>
          <p:cNvPr id="21" name="Picture Placeholder 18">
            <a:extLst>
              <a:ext uri="{FF2B5EF4-FFF2-40B4-BE49-F238E27FC236}">
                <a16:creationId xmlns:a16="http://schemas.microsoft.com/office/drawing/2014/main" id="{D789E88D-76E7-4745-B062-102E233A6722}"/>
              </a:ext>
            </a:extLst>
          </p:cNvPr>
          <p:cNvSpPr>
            <a:spLocks noGrp="1"/>
          </p:cNvSpPr>
          <p:nvPr>
            <p:ph type="pic" sz="quarter" idx="14" hasCustomPrompt="1"/>
          </p:nvPr>
        </p:nvSpPr>
        <p:spPr>
          <a:xfrm>
            <a:off x="6146800" y="727075"/>
            <a:ext cx="5245100" cy="3070225"/>
          </a:xfrm>
          <a:prstGeom prst="rect">
            <a:avLst/>
          </a:prstGeom>
        </p:spPr>
        <p:txBody>
          <a:bodyPr/>
          <a:lstStyle>
            <a:lvl1pPr marL="0" indent="0" algn="ctr">
              <a:buNone/>
              <a:defRPr>
                <a:solidFill>
                  <a:schemeClr val="bg1"/>
                </a:solidFill>
              </a:defRPr>
            </a:lvl1pPr>
          </a:lstStyle>
          <a:p>
            <a:r>
              <a:rPr lang="en-US" dirty="0"/>
              <a:t>Insert photo here</a:t>
            </a:r>
          </a:p>
        </p:txBody>
      </p:sp>
      <p:cxnSp>
        <p:nvCxnSpPr>
          <p:cNvPr id="12" name="Straight Connector 11">
            <a:extLst>
              <a:ext uri="{FF2B5EF4-FFF2-40B4-BE49-F238E27FC236}">
                <a16:creationId xmlns:a16="http://schemas.microsoft.com/office/drawing/2014/main" id="{433A5CE3-0C01-4DBF-926A-2F9BFD0432AB}"/>
              </a:ext>
              <a:ext uri="{C183D7F6-B498-43B3-948B-1728B52AA6E4}">
                <adec:decorative xmlns:adec="http://schemas.microsoft.com/office/drawing/2017/decorative" val="1"/>
              </a:ext>
            </a:extLst>
          </p:cNvPr>
          <p:cNvCxnSpPr>
            <a:cxnSpLocks/>
          </p:cNvCxnSpPr>
          <p:nvPr userDrawn="1"/>
        </p:nvCxnSpPr>
        <p:spPr>
          <a:xfrm>
            <a:off x="800100" y="4144434"/>
            <a:ext cx="10629900"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Footer Placeholder 11">
            <a:extLst>
              <a:ext uri="{FF2B5EF4-FFF2-40B4-BE49-F238E27FC236}">
                <a16:creationId xmlns:a16="http://schemas.microsoft.com/office/drawing/2014/main" id="{083D82F8-F43B-4D01-891B-F77BC6F6F877}"/>
              </a:ext>
            </a:extLst>
          </p:cNvPr>
          <p:cNvSpPr>
            <a:spLocks noGrp="1"/>
          </p:cNvSpPr>
          <p:nvPr>
            <p:ph type="ftr" sz="quarter" idx="11"/>
          </p:nvPr>
        </p:nvSpPr>
        <p:spPr>
          <a:xfrm>
            <a:off x="715383" y="6356350"/>
            <a:ext cx="4539727" cy="365125"/>
          </a:xfrm>
        </p:spPr>
        <p:txBody>
          <a:bodyPr/>
          <a:lstStyle>
            <a:lvl1pPr>
              <a:defRPr>
                <a:solidFill>
                  <a:schemeClr val="bg1"/>
                </a:solidFill>
              </a:defRPr>
            </a:lvl1pPr>
          </a:lstStyle>
          <a:p>
            <a:r>
              <a:rPr lang="en-US" dirty="0"/>
              <a:t>PRESENTATION TITLE</a:t>
            </a:r>
          </a:p>
        </p:txBody>
      </p:sp>
      <p:sp>
        <p:nvSpPr>
          <p:cNvPr id="14" name="Date Placeholder 6">
            <a:extLst>
              <a:ext uri="{FF2B5EF4-FFF2-40B4-BE49-F238E27FC236}">
                <a16:creationId xmlns:a16="http://schemas.microsoft.com/office/drawing/2014/main" id="{B8CBC856-A31F-40C2-B7EA-91B860D3066C}"/>
              </a:ext>
            </a:extLst>
          </p:cNvPr>
          <p:cNvSpPr>
            <a:spLocks noGrp="1"/>
          </p:cNvSpPr>
          <p:nvPr>
            <p:ph type="dt" sz="half" idx="10"/>
          </p:nvPr>
        </p:nvSpPr>
        <p:spPr>
          <a:xfrm>
            <a:off x="8369448" y="6356350"/>
            <a:ext cx="2592594" cy="365125"/>
          </a:xfrm>
        </p:spPr>
        <p:txBody>
          <a:bodyPr/>
          <a:lstStyle>
            <a:lvl1pPr>
              <a:defRPr>
                <a:solidFill>
                  <a:schemeClr val="bg1"/>
                </a:solidFill>
              </a:defRPr>
            </a:lvl1pPr>
          </a:lstStyle>
          <a:p>
            <a:r>
              <a:rPr lang="en-US"/>
              <a:t>2/11/20XX</a:t>
            </a:r>
            <a:endParaRPr lang="en-US" dirty="0"/>
          </a:p>
        </p:txBody>
      </p:sp>
      <p:sp>
        <p:nvSpPr>
          <p:cNvPr id="15" name="Slide Number Placeholder 10">
            <a:extLst>
              <a:ext uri="{FF2B5EF4-FFF2-40B4-BE49-F238E27FC236}">
                <a16:creationId xmlns:a16="http://schemas.microsoft.com/office/drawing/2014/main" id="{966FFB51-C55B-469E-B3C6-1A6369920BE5}"/>
              </a:ext>
            </a:extLst>
          </p:cNvPr>
          <p:cNvSpPr>
            <a:spLocks noGrp="1"/>
          </p:cNvSpPr>
          <p:nvPr>
            <p:ph type="sldNum" sz="quarter" idx="12"/>
          </p:nvPr>
        </p:nvSpPr>
        <p:spPr>
          <a:xfrm>
            <a:off x="10919012" y="6356350"/>
            <a:ext cx="672354" cy="365125"/>
          </a:xfrm>
        </p:spPr>
        <p:txBody>
          <a:bodyPr/>
          <a:lstStyle>
            <a:lvl1pPr>
              <a:defRPr>
                <a:solidFill>
                  <a:schemeClr val="bg1"/>
                </a:solidFill>
              </a:defRPr>
            </a:lvl1pPr>
          </a:lstStyle>
          <a:p>
            <a:fld id="{A53D7EE4-1EDB-42FD-B6B7-A82C9F31F0F4}" type="slidenum">
              <a:rPr lang="en-US" smtClean="0"/>
              <a:pPr/>
              <a:t>‹#›</a:t>
            </a:fld>
            <a:endParaRPr lang="en-US" dirty="0"/>
          </a:p>
        </p:txBody>
      </p:sp>
    </p:spTree>
    <p:extLst>
      <p:ext uri="{BB962C8B-B14F-4D97-AF65-F5344CB8AC3E}">
        <p14:creationId xmlns:p14="http://schemas.microsoft.com/office/powerpoint/2010/main" val="3669727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107EED34-45F1-42A9-8B6D-BDA3A0943AA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10">
            <a:extLst>
              <a:ext uri="{FF2B5EF4-FFF2-40B4-BE49-F238E27FC236}">
                <a16:creationId xmlns:a16="http://schemas.microsoft.com/office/drawing/2014/main" id="{85FD1419-A1A5-4EC6-888F-B90E3B5514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11">
            <a:extLst>
              <a:ext uri="{FF2B5EF4-FFF2-40B4-BE49-F238E27FC236}">
                <a16:creationId xmlns:a16="http://schemas.microsoft.com/office/drawing/2014/main" id="{5E0E1155-5D6C-4B5C-A60D-777364C92BE2}"/>
              </a:ext>
            </a:extLst>
          </p:cNvPr>
          <p:cNvSpPr>
            <a:spLocks noGrp="1" noChangeArrowheads="1"/>
          </p:cNvSpPr>
          <p:nvPr>
            <p:ph type="sldNum" sz="quarter" idx="12"/>
          </p:nvPr>
        </p:nvSpPr>
        <p:spPr>
          <a:ln/>
        </p:spPr>
        <p:txBody>
          <a:bodyPr/>
          <a:lstStyle>
            <a:lvl1pPr>
              <a:defRPr/>
            </a:lvl1pPr>
          </a:lstStyle>
          <a:p>
            <a:fld id="{D7A4C4FF-8948-49D6-BBA7-2FC706C8C1E8}" type="slidenum">
              <a:rPr lang="en-US" altLang="en-US"/>
              <a:pPr/>
              <a:t>‹#›</a:t>
            </a:fld>
            <a:endParaRPr lang="en-US" altLang="en-US"/>
          </a:p>
        </p:txBody>
      </p:sp>
    </p:spTree>
    <p:extLst>
      <p:ext uri="{BB962C8B-B14F-4D97-AF65-F5344CB8AC3E}">
        <p14:creationId xmlns:p14="http://schemas.microsoft.com/office/powerpoint/2010/main" val="2532341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a:extLst>
              <a:ext uri="{FF2B5EF4-FFF2-40B4-BE49-F238E27FC236}">
                <a16:creationId xmlns:a16="http://schemas.microsoft.com/office/drawing/2014/main" id="{05203B63-8962-4D42-BF2B-2D0DD0AAEE2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0">
            <a:extLst>
              <a:ext uri="{FF2B5EF4-FFF2-40B4-BE49-F238E27FC236}">
                <a16:creationId xmlns:a16="http://schemas.microsoft.com/office/drawing/2014/main" id="{66B9EE4A-01B7-4A8F-93C9-D191DCE3CA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1">
            <a:extLst>
              <a:ext uri="{FF2B5EF4-FFF2-40B4-BE49-F238E27FC236}">
                <a16:creationId xmlns:a16="http://schemas.microsoft.com/office/drawing/2014/main" id="{511F3E01-9DA5-492B-9A81-BAF0C3831365}"/>
              </a:ext>
            </a:extLst>
          </p:cNvPr>
          <p:cNvSpPr>
            <a:spLocks noGrp="1" noChangeArrowheads="1"/>
          </p:cNvSpPr>
          <p:nvPr>
            <p:ph type="sldNum" sz="quarter" idx="12"/>
          </p:nvPr>
        </p:nvSpPr>
        <p:spPr>
          <a:ln/>
        </p:spPr>
        <p:txBody>
          <a:bodyPr/>
          <a:lstStyle>
            <a:lvl1pPr>
              <a:defRPr/>
            </a:lvl1pPr>
          </a:lstStyle>
          <a:p>
            <a:fld id="{F83E815B-6F06-43C0-A009-B097A8FA2219}" type="slidenum">
              <a:rPr lang="en-US" altLang="en-US"/>
              <a:pPr/>
              <a:t>‹#›</a:t>
            </a:fld>
            <a:endParaRPr lang="en-US" altLang="en-US"/>
          </a:p>
        </p:txBody>
      </p:sp>
    </p:spTree>
    <p:extLst>
      <p:ext uri="{BB962C8B-B14F-4D97-AF65-F5344CB8AC3E}">
        <p14:creationId xmlns:p14="http://schemas.microsoft.com/office/powerpoint/2010/main" val="2938415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1DAC6-5640-444B-9E08-A6A3B5CC0D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250EA55-76DF-4C02-BC05-ADCF570BA6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D26E1F-ECBF-400B-9352-4C7EA022E3FC}"/>
              </a:ext>
            </a:extLst>
          </p:cNvPr>
          <p:cNvSpPr>
            <a:spLocks noGrp="1"/>
          </p:cNvSpPr>
          <p:nvPr>
            <p:ph type="dt" sz="half" idx="10"/>
          </p:nvPr>
        </p:nvSpPr>
        <p:spPr/>
        <p:txBody>
          <a:bodyPr/>
          <a:lstStyle/>
          <a:p>
            <a:fld id="{5002861B-197D-4233-8053-85125949EEBF}" type="datetimeFigureOut">
              <a:rPr lang="en-US" smtClean="0"/>
              <a:t>6/11/2021</a:t>
            </a:fld>
            <a:endParaRPr lang="en-US"/>
          </a:p>
        </p:txBody>
      </p:sp>
      <p:sp>
        <p:nvSpPr>
          <p:cNvPr id="5" name="Footer Placeholder 4">
            <a:extLst>
              <a:ext uri="{FF2B5EF4-FFF2-40B4-BE49-F238E27FC236}">
                <a16:creationId xmlns:a16="http://schemas.microsoft.com/office/drawing/2014/main" id="{4DF292EB-AA7D-48AC-A0CB-A769731AA6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C5EA7F-A8D8-48B4-8E27-EAB3F94BCE80}"/>
              </a:ext>
            </a:extLst>
          </p:cNvPr>
          <p:cNvSpPr>
            <a:spLocks noGrp="1"/>
          </p:cNvSpPr>
          <p:nvPr>
            <p:ph type="sldNum" sz="quarter" idx="12"/>
          </p:nvPr>
        </p:nvSpPr>
        <p:spPr/>
        <p:txBody>
          <a:bodyPr/>
          <a:lstStyle/>
          <a:p>
            <a:fld id="{7F9B6D74-D329-470D-957D-48D7B1B92A07}" type="slidenum">
              <a:rPr lang="en-US" smtClean="0"/>
              <a:t>‹#›</a:t>
            </a:fld>
            <a:endParaRPr lang="en-US"/>
          </a:p>
        </p:txBody>
      </p:sp>
    </p:spTree>
    <p:extLst>
      <p:ext uri="{BB962C8B-B14F-4D97-AF65-F5344CB8AC3E}">
        <p14:creationId xmlns:p14="http://schemas.microsoft.com/office/powerpoint/2010/main" val="1669840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9BAE4-0DC4-45C8-AF2E-7BC27A3AD5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7AED52-9DAB-4A28-BD58-4B54FD5926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081D24-7CD8-4086-A6C3-938A212D29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23D4AC-BDE6-45AA-BAFB-B4640685A376}"/>
              </a:ext>
            </a:extLst>
          </p:cNvPr>
          <p:cNvSpPr>
            <a:spLocks noGrp="1"/>
          </p:cNvSpPr>
          <p:nvPr>
            <p:ph type="dt" sz="half" idx="10"/>
          </p:nvPr>
        </p:nvSpPr>
        <p:spPr/>
        <p:txBody>
          <a:bodyPr/>
          <a:lstStyle/>
          <a:p>
            <a:fld id="{5002861B-197D-4233-8053-85125949EEBF}" type="datetimeFigureOut">
              <a:rPr lang="en-US" smtClean="0"/>
              <a:t>6/11/2021</a:t>
            </a:fld>
            <a:endParaRPr lang="en-US"/>
          </a:p>
        </p:txBody>
      </p:sp>
      <p:sp>
        <p:nvSpPr>
          <p:cNvPr id="6" name="Footer Placeholder 5">
            <a:extLst>
              <a:ext uri="{FF2B5EF4-FFF2-40B4-BE49-F238E27FC236}">
                <a16:creationId xmlns:a16="http://schemas.microsoft.com/office/drawing/2014/main" id="{461E741F-CF91-49C3-8574-0EF9A6971E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1880A7-71F1-4FF4-8A5B-7AA4B7396872}"/>
              </a:ext>
            </a:extLst>
          </p:cNvPr>
          <p:cNvSpPr>
            <a:spLocks noGrp="1"/>
          </p:cNvSpPr>
          <p:nvPr>
            <p:ph type="sldNum" sz="quarter" idx="12"/>
          </p:nvPr>
        </p:nvSpPr>
        <p:spPr/>
        <p:txBody>
          <a:bodyPr/>
          <a:lstStyle/>
          <a:p>
            <a:fld id="{7F9B6D74-D329-470D-957D-48D7B1B92A07}" type="slidenum">
              <a:rPr lang="en-US" smtClean="0"/>
              <a:t>‹#›</a:t>
            </a:fld>
            <a:endParaRPr lang="en-US"/>
          </a:p>
        </p:txBody>
      </p:sp>
    </p:spTree>
    <p:extLst>
      <p:ext uri="{BB962C8B-B14F-4D97-AF65-F5344CB8AC3E}">
        <p14:creationId xmlns:p14="http://schemas.microsoft.com/office/powerpoint/2010/main" val="3773674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95B89-813D-4082-8CE6-78BE85439B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1B8EAE9-E892-4B0C-9F2E-F51C863C25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ED94D6-98D9-4845-9BC5-DD0638BBCC8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1BC2B4-9340-4DAD-897B-D24F139775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E1C1C2-3246-4238-957F-944FA4BE77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5A3E13-DDEB-47C4-A753-6BD98A524DDC}"/>
              </a:ext>
            </a:extLst>
          </p:cNvPr>
          <p:cNvSpPr>
            <a:spLocks noGrp="1"/>
          </p:cNvSpPr>
          <p:nvPr>
            <p:ph type="dt" sz="half" idx="10"/>
          </p:nvPr>
        </p:nvSpPr>
        <p:spPr/>
        <p:txBody>
          <a:bodyPr/>
          <a:lstStyle/>
          <a:p>
            <a:fld id="{5002861B-197D-4233-8053-85125949EEBF}" type="datetimeFigureOut">
              <a:rPr lang="en-US" smtClean="0"/>
              <a:t>6/11/2021</a:t>
            </a:fld>
            <a:endParaRPr lang="en-US"/>
          </a:p>
        </p:txBody>
      </p:sp>
      <p:sp>
        <p:nvSpPr>
          <p:cNvPr id="8" name="Footer Placeholder 7">
            <a:extLst>
              <a:ext uri="{FF2B5EF4-FFF2-40B4-BE49-F238E27FC236}">
                <a16:creationId xmlns:a16="http://schemas.microsoft.com/office/drawing/2014/main" id="{640D4BFD-6036-4144-A31E-FB8122FD77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9C20951-A436-4785-93EF-256EC0460208}"/>
              </a:ext>
            </a:extLst>
          </p:cNvPr>
          <p:cNvSpPr>
            <a:spLocks noGrp="1"/>
          </p:cNvSpPr>
          <p:nvPr>
            <p:ph type="sldNum" sz="quarter" idx="12"/>
          </p:nvPr>
        </p:nvSpPr>
        <p:spPr/>
        <p:txBody>
          <a:bodyPr/>
          <a:lstStyle/>
          <a:p>
            <a:fld id="{7F9B6D74-D329-470D-957D-48D7B1B92A07}" type="slidenum">
              <a:rPr lang="en-US" smtClean="0"/>
              <a:t>‹#›</a:t>
            </a:fld>
            <a:endParaRPr lang="en-US"/>
          </a:p>
        </p:txBody>
      </p:sp>
    </p:spTree>
    <p:extLst>
      <p:ext uri="{BB962C8B-B14F-4D97-AF65-F5344CB8AC3E}">
        <p14:creationId xmlns:p14="http://schemas.microsoft.com/office/powerpoint/2010/main" val="1438189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56AA3-BAE0-4776-837F-B915850624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BC19422-72E6-4184-915F-91432A0F3EFB}"/>
              </a:ext>
            </a:extLst>
          </p:cNvPr>
          <p:cNvSpPr>
            <a:spLocks noGrp="1"/>
          </p:cNvSpPr>
          <p:nvPr>
            <p:ph type="dt" sz="half" idx="10"/>
          </p:nvPr>
        </p:nvSpPr>
        <p:spPr/>
        <p:txBody>
          <a:bodyPr/>
          <a:lstStyle/>
          <a:p>
            <a:fld id="{5002861B-197D-4233-8053-85125949EEBF}" type="datetimeFigureOut">
              <a:rPr lang="en-US" smtClean="0"/>
              <a:t>6/11/2021</a:t>
            </a:fld>
            <a:endParaRPr lang="en-US"/>
          </a:p>
        </p:txBody>
      </p:sp>
      <p:sp>
        <p:nvSpPr>
          <p:cNvPr id="4" name="Footer Placeholder 3">
            <a:extLst>
              <a:ext uri="{FF2B5EF4-FFF2-40B4-BE49-F238E27FC236}">
                <a16:creationId xmlns:a16="http://schemas.microsoft.com/office/drawing/2014/main" id="{E4B57B01-D361-45F0-B39A-77EF112F027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6623CC-8B58-43D5-9832-F20CFF4D34D7}"/>
              </a:ext>
            </a:extLst>
          </p:cNvPr>
          <p:cNvSpPr>
            <a:spLocks noGrp="1"/>
          </p:cNvSpPr>
          <p:nvPr>
            <p:ph type="sldNum" sz="quarter" idx="12"/>
          </p:nvPr>
        </p:nvSpPr>
        <p:spPr/>
        <p:txBody>
          <a:bodyPr/>
          <a:lstStyle/>
          <a:p>
            <a:fld id="{7F9B6D74-D329-470D-957D-48D7B1B92A07}" type="slidenum">
              <a:rPr lang="en-US" smtClean="0"/>
              <a:t>‹#›</a:t>
            </a:fld>
            <a:endParaRPr lang="en-US"/>
          </a:p>
        </p:txBody>
      </p:sp>
    </p:spTree>
    <p:extLst>
      <p:ext uri="{BB962C8B-B14F-4D97-AF65-F5344CB8AC3E}">
        <p14:creationId xmlns:p14="http://schemas.microsoft.com/office/powerpoint/2010/main" val="3751479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4636AB-A89D-4AFD-B4E3-60A63020B771}"/>
              </a:ext>
            </a:extLst>
          </p:cNvPr>
          <p:cNvSpPr>
            <a:spLocks noGrp="1"/>
          </p:cNvSpPr>
          <p:nvPr>
            <p:ph type="dt" sz="half" idx="10"/>
          </p:nvPr>
        </p:nvSpPr>
        <p:spPr/>
        <p:txBody>
          <a:bodyPr/>
          <a:lstStyle/>
          <a:p>
            <a:fld id="{5002861B-197D-4233-8053-85125949EEBF}" type="datetimeFigureOut">
              <a:rPr lang="en-US" smtClean="0"/>
              <a:t>6/11/2021</a:t>
            </a:fld>
            <a:endParaRPr lang="en-US"/>
          </a:p>
        </p:txBody>
      </p:sp>
      <p:sp>
        <p:nvSpPr>
          <p:cNvPr id="3" name="Footer Placeholder 2">
            <a:extLst>
              <a:ext uri="{FF2B5EF4-FFF2-40B4-BE49-F238E27FC236}">
                <a16:creationId xmlns:a16="http://schemas.microsoft.com/office/drawing/2014/main" id="{DACE0EAD-33A9-4102-B204-2746394865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61952F0-14B4-4FB2-811C-37D8011C95EA}"/>
              </a:ext>
            </a:extLst>
          </p:cNvPr>
          <p:cNvSpPr>
            <a:spLocks noGrp="1"/>
          </p:cNvSpPr>
          <p:nvPr>
            <p:ph type="sldNum" sz="quarter" idx="12"/>
          </p:nvPr>
        </p:nvSpPr>
        <p:spPr/>
        <p:txBody>
          <a:bodyPr/>
          <a:lstStyle/>
          <a:p>
            <a:fld id="{7F9B6D74-D329-470D-957D-48D7B1B92A07}" type="slidenum">
              <a:rPr lang="en-US" smtClean="0"/>
              <a:t>‹#›</a:t>
            </a:fld>
            <a:endParaRPr lang="en-US"/>
          </a:p>
        </p:txBody>
      </p:sp>
    </p:spTree>
    <p:extLst>
      <p:ext uri="{BB962C8B-B14F-4D97-AF65-F5344CB8AC3E}">
        <p14:creationId xmlns:p14="http://schemas.microsoft.com/office/powerpoint/2010/main" val="3462388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07723-4FB2-4FE1-942D-A8670C3233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40E1F9-E404-43B0-9059-96E381BD16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9F97C8-D6DB-4572-8219-48C9DCE945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9A6490-0FE2-42BA-8DA1-DB2A09753B71}"/>
              </a:ext>
            </a:extLst>
          </p:cNvPr>
          <p:cNvSpPr>
            <a:spLocks noGrp="1"/>
          </p:cNvSpPr>
          <p:nvPr>
            <p:ph type="dt" sz="half" idx="10"/>
          </p:nvPr>
        </p:nvSpPr>
        <p:spPr/>
        <p:txBody>
          <a:bodyPr/>
          <a:lstStyle/>
          <a:p>
            <a:fld id="{5002861B-197D-4233-8053-85125949EEBF}" type="datetimeFigureOut">
              <a:rPr lang="en-US" smtClean="0"/>
              <a:t>6/11/2021</a:t>
            </a:fld>
            <a:endParaRPr lang="en-US"/>
          </a:p>
        </p:txBody>
      </p:sp>
      <p:sp>
        <p:nvSpPr>
          <p:cNvPr id="6" name="Footer Placeholder 5">
            <a:extLst>
              <a:ext uri="{FF2B5EF4-FFF2-40B4-BE49-F238E27FC236}">
                <a16:creationId xmlns:a16="http://schemas.microsoft.com/office/drawing/2014/main" id="{0C4F3D65-E96E-458A-BFDE-A4E5977F73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77F52F-F1A2-400A-85B0-2AA147DF56D7}"/>
              </a:ext>
            </a:extLst>
          </p:cNvPr>
          <p:cNvSpPr>
            <a:spLocks noGrp="1"/>
          </p:cNvSpPr>
          <p:nvPr>
            <p:ph type="sldNum" sz="quarter" idx="12"/>
          </p:nvPr>
        </p:nvSpPr>
        <p:spPr/>
        <p:txBody>
          <a:bodyPr/>
          <a:lstStyle/>
          <a:p>
            <a:fld id="{7F9B6D74-D329-470D-957D-48D7B1B92A07}" type="slidenum">
              <a:rPr lang="en-US" smtClean="0"/>
              <a:t>‹#›</a:t>
            </a:fld>
            <a:endParaRPr lang="en-US"/>
          </a:p>
        </p:txBody>
      </p:sp>
    </p:spTree>
    <p:extLst>
      <p:ext uri="{BB962C8B-B14F-4D97-AF65-F5344CB8AC3E}">
        <p14:creationId xmlns:p14="http://schemas.microsoft.com/office/powerpoint/2010/main" val="2006995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FD9BD-CCF5-4278-AFC2-D8BAF05E3B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47456A-13AF-49F6-BC43-EA088B5887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175F786-F8B1-40CB-9799-322239B419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A27CC9-88E2-4C84-81BC-131A390DC0FF}"/>
              </a:ext>
            </a:extLst>
          </p:cNvPr>
          <p:cNvSpPr>
            <a:spLocks noGrp="1"/>
          </p:cNvSpPr>
          <p:nvPr>
            <p:ph type="dt" sz="half" idx="10"/>
          </p:nvPr>
        </p:nvSpPr>
        <p:spPr/>
        <p:txBody>
          <a:bodyPr/>
          <a:lstStyle/>
          <a:p>
            <a:fld id="{5002861B-197D-4233-8053-85125949EEBF}" type="datetimeFigureOut">
              <a:rPr lang="en-US" smtClean="0"/>
              <a:t>6/11/2021</a:t>
            </a:fld>
            <a:endParaRPr lang="en-US"/>
          </a:p>
        </p:txBody>
      </p:sp>
      <p:sp>
        <p:nvSpPr>
          <p:cNvPr id="6" name="Footer Placeholder 5">
            <a:extLst>
              <a:ext uri="{FF2B5EF4-FFF2-40B4-BE49-F238E27FC236}">
                <a16:creationId xmlns:a16="http://schemas.microsoft.com/office/drawing/2014/main" id="{F5171C98-CEE0-426C-8FEF-667FDED9A5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EB0C8F-4C2F-40A7-A117-079C003FCD9B}"/>
              </a:ext>
            </a:extLst>
          </p:cNvPr>
          <p:cNvSpPr>
            <a:spLocks noGrp="1"/>
          </p:cNvSpPr>
          <p:nvPr>
            <p:ph type="sldNum" sz="quarter" idx="12"/>
          </p:nvPr>
        </p:nvSpPr>
        <p:spPr/>
        <p:txBody>
          <a:bodyPr/>
          <a:lstStyle/>
          <a:p>
            <a:fld id="{7F9B6D74-D329-470D-957D-48D7B1B92A07}" type="slidenum">
              <a:rPr lang="en-US" smtClean="0"/>
              <a:t>‹#›</a:t>
            </a:fld>
            <a:endParaRPr lang="en-US"/>
          </a:p>
        </p:txBody>
      </p:sp>
    </p:spTree>
    <p:extLst>
      <p:ext uri="{BB962C8B-B14F-4D97-AF65-F5344CB8AC3E}">
        <p14:creationId xmlns:p14="http://schemas.microsoft.com/office/powerpoint/2010/main" val="1185740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57999F-DF6B-4B89-B347-C302D4F0A2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6A17FF-167C-4B61-821A-93C3B9B0DD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DEBFCC-7F1B-4FD4-9488-0F2FCA4B86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02861B-197D-4233-8053-85125949EEBF}" type="datetimeFigureOut">
              <a:rPr lang="en-US" smtClean="0"/>
              <a:t>6/11/2021</a:t>
            </a:fld>
            <a:endParaRPr lang="en-US"/>
          </a:p>
        </p:txBody>
      </p:sp>
      <p:sp>
        <p:nvSpPr>
          <p:cNvPr id="5" name="Footer Placeholder 4">
            <a:extLst>
              <a:ext uri="{FF2B5EF4-FFF2-40B4-BE49-F238E27FC236}">
                <a16:creationId xmlns:a16="http://schemas.microsoft.com/office/drawing/2014/main" id="{5E5C8569-90B8-4BB8-98E7-36EABA2EB6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448EBE3-771A-425C-82DF-5D8ABE35AA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9B6D74-D329-470D-957D-48D7B1B92A07}" type="slidenum">
              <a:rPr lang="en-US" smtClean="0"/>
              <a:t>‹#›</a:t>
            </a:fld>
            <a:endParaRPr lang="en-US"/>
          </a:p>
        </p:txBody>
      </p:sp>
    </p:spTree>
    <p:extLst>
      <p:ext uri="{BB962C8B-B14F-4D97-AF65-F5344CB8AC3E}">
        <p14:creationId xmlns:p14="http://schemas.microsoft.com/office/powerpoint/2010/main" val="1748111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92594" cy="365125"/>
          </a:xfrm>
          <a:prstGeom prst="rect">
            <a:avLst/>
          </a:prstGeom>
        </p:spPr>
        <p:txBody>
          <a:bodyPr vert="horz" lIns="91440" tIns="45720" rIns="91440" bIns="45720" rtlCol="0" anchor="ctr"/>
          <a:lstStyle>
            <a:lvl1pPr algn="r">
              <a:defRPr sz="1050">
                <a:solidFill>
                  <a:schemeClr val="tx1"/>
                </a:solidFill>
                <a:latin typeface="+mj-lt"/>
              </a:defRPr>
            </a:lvl1pPr>
          </a:lstStyle>
          <a:p>
            <a:r>
              <a:rPr lang="en-US"/>
              <a:t>2/11/20XX</a:t>
            </a:r>
            <a:endParaRPr lang="en-US" dirty="0"/>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15383"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18426526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orient="horz" pos="672">
          <p15:clr>
            <a:srgbClr val="F26B43"/>
          </p15:clr>
        </p15:guide>
        <p15:guide id="4" orient="horz" pos="912">
          <p15:clr>
            <a:srgbClr val="F26B43"/>
          </p15:clr>
        </p15:guide>
        <p15:guide id="5" pos="7176">
          <p15:clr>
            <a:srgbClr val="F26B43"/>
          </p15:clr>
        </p15:guide>
        <p15:guide id="6" pos="504">
          <p15:clr>
            <a:srgbClr val="F26B43"/>
          </p15:clr>
        </p15:guide>
        <p15:guide id="7" orient="horz" pos="3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4.mp3"/><Relationship Id="rId1" Type="http://schemas.openxmlformats.org/officeDocument/2006/relationships/audio" Target="NULL" TargetMode="Externa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jpe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slideLayout" Target="../slideLayouts/slideLayout26.xml"/><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4.png"/><Relationship Id="rId10" Type="http://schemas.openxmlformats.org/officeDocument/2006/relationships/image" Target="../media/image11.png"/><Relationship Id="rId4" Type="http://schemas.openxmlformats.org/officeDocument/2006/relationships/notesSlide" Target="../notesSlides/notesSlide3.xml"/><Relationship Id="rId9" Type="http://schemas.openxmlformats.org/officeDocument/2006/relationships/image" Target="../media/image10.png"/><Relationship Id="rId14"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hyperlink" Target="http://www.storytellingcenter.net/FreedomStories"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flickr.com/photos/matze_ott/2247151022" TargetMode="External"/><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D782498-3CDD-4FB8-A856-EC32C132A7BF}"/>
              </a:ext>
            </a:extLst>
          </p:cNvPr>
          <p:cNvPicPr>
            <a:picLocks noChangeAspect="1"/>
          </p:cNvPicPr>
          <p:nvPr/>
        </p:nvPicPr>
        <p:blipFill rotWithShape="1">
          <a:blip r:embed="rId2"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0" y="1130"/>
            <a:ext cx="12192000" cy="6858000"/>
          </a:xfrm>
          <a:prstGeom prst="rect">
            <a:avLst/>
          </a:prstGeom>
        </p:spPr>
      </p:pic>
      <p:sp>
        <p:nvSpPr>
          <p:cNvPr id="2" name="Title 1">
            <a:extLst>
              <a:ext uri="{FF2B5EF4-FFF2-40B4-BE49-F238E27FC236}">
                <a16:creationId xmlns:a16="http://schemas.microsoft.com/office/drawing/2014/main" id="{DB5AFE62-D784-4E34-AA22-05F07BDA1DFE}"/>
              </a:ext>
            </a:extLst>
          </p:cNvPr>
          <p:cNvSpPr>
            <a:spLocks noGrp="1"/>
          </p:cNvSpPr>
          <p:nvPr>
            <p:ph type="ctrTitle"/>
          </p:nvPr>
        </p:nvSpPr>
        <p:spPr>
          <a:xfrm>
            <a:off x="1210142" y="1981576"/>
            <a:ext cx="9771707" cy="1754109"/>
          </a:xfrm>
        </p:spPr>
        <p:txBody>
          <a:bodyPr anchor="ctr">
            <a:normAutofit fontScale="90000"/>
          </a:bodyPr>
          <a:lstStyle/>
          <a:p>
            <a:r>
              <a:rPr lang="en-US" b="1" dirty="0">
                <a:latin typeface="Candara" panose="020E0502030303020204" pitchFamily="34" charset="0"/>
              </a:rPr>
              <a:t>How Do We Talk to Each Other? </a:t>
            </a:r>
            <a:br>
              <a:rPr lang="en-US" b="1" dirty="0">
                <a:latin typeface="Candara" panose="020E0502030303020204" pitchFamily="34" charset="0"/>
              </a:rPr>
            </a:br>
            <a:r>
              <a:rPr lang="en-US" b="1" dirty="0">
                <a:latin typeface="Candara" panose="020E0502030303020204" pitchFamily="34" charset="0"/>
              </a:rPr>
              <a:t>Storytelling for Racial Justice</a:t>
            </a:r>
          </a:p>
        </p:txBody>
      </p:sp>
      <p:sp>
        <p:nvSpPr>
          <p:cNvPr id="3" name="Subtitle 2">
            <a:extLst>
              <a:ext uri="{FF2B5EF4-FFF2-40B4-BE49-F238E27FC236}">
                <a16:creationId xmlns:a16="http://schemas.microsoft.com/office/drawing/2014/main" id="{D242BCBB-7033-4220-BD15-8336436B0697}"/>
              </a:ext>
            </a:extLst>
          </p:cNvPr>
          <p:cNvSpPr>
            <a:spLocks noGrp="1"/>
          </p:cNvSpPr>
          <p:nvPr>
            <p:ph type="subTitle" idx="1"/>
          </p:nvPr>
        </p:nvSpPr>
        <p:spPr>
          <a:xfrm>
            <a:off x="1523995" y="3636318"/>
            <a:ext cx="9144000" cy="1655762"/>
          </a:xfrm>
        </p:spPr>
        <p:txBody>
          <a:bodyPr anchor="ctr"/>
          <a:lstStyle/>
          <a:p>
            <a:r>
              <a:rPr lang="en-US" sz="4800" cap="small" spc="25" dirty="0">
                <a:latin typeface="Cambria" panose="02040503050406030204" pitchFamily="18" charset="0"/>
                <a:ea typeface="Cambria" panose="02040503050406030204" pitchFamily="18" charset="0"/>
                <a:cs typeface="Times New Roman" panose="02020603050405020304" pitchFamily="18" charset="0"/>
              </a:rPr>
              <a:t>Black and White Dialogue</a:t>
            </a:r>
            <a:endParaRPr lang="en-US" sz="4800" dirty="0">
              <a:latin typeface="Cambria" panose="02040503050406030204" pitchFamily="18" charset="0"/>
              <a:ea typeface="Cambria" panose="02040503050406030204" pitchFamily="18" charset="0"/>
            </a:endParaRPr>
          </a:p>
          <a:p>
            <a:r>
              <a:rPr lang="en-US" sz="3600" i="1" dirty="0">
                <a:latin typeface="Cambria" panose="02040503050406030204" pitchFamily="18" charset="0"/>
                <a:ea typeface="Cambria" panose="02040503050406030204" pitchFamily="18" charset="0"/>
              </a:rPr>
              <a:t>Freedom Stories,</a:t>
            </a:r>
            <a:r>
              <a:rPr lang="en-US" sz="3600" dirty="0">
                <a:latin typeface="Cambria" panose="02040503050406030204" pitchFamily="18" charset="0"/>
                <a:ea typeface="Cambria" panose="02040503050406030204" pitchFamily="18" charset="0"/>
              </a:rPr>
              <a:t> June 12, 2021</a:t>
            </a:r>
          </a:p>
        </p:txBody>
      </p:sp>
    </p:spTree>
    <p:extLst>
      <p:ext uri="{BB962C8B-B14F-4D97-AF65-F5344CB8AC3E}">
        <p14:creationId xmlns:p14="http://schemas.microsoft.com/office/powerpoint/2010/main" val="1512766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88A2D-3CF8-4349-979E-BE11877E744A}"/>
              </a:ext>
            </a:extLst>
          </p:cNvPr>
          <p:cNvSpPr>
            <a:spLocks noGrp="1"/>
          </p:cNvSpPr>
          <p:nvPr>
            <p:ph type="title"/>
          </p:nvPr>
        </p:nvSpPr>
        <p:spPr/>
        <p:txBody>
          <a:bodyPr/>
          <a:lstStyle/>
          <a:p>
            <a:pPr algn="ctr"/>
            <a:r>
              <a:rPr lang="en-US" b="1" dirty="0">
                <a:latin typeface="Candara" panose="020E0502030303020204" pitchFamily="34" charset="0"/>
              </a:rPr>
              <a:t>Difficult Dialogues Politically </a:t>
            </a:r>
          </a:p>
        </p:txBody>
      </p:sp>
      <p:sp>
        <p:nvSpPr>
          <p:cNvPr id="3" name="Content Placeholder 2">
            <a:extLst>
              <a:ext uri="{FF2B5EF4-FFF2-40B4-BE49-F238E27FC236}">
                <a16:creationId xmlns:a16="http://schemas.microsoft.com/office/drawing/2014/main" id="{FBE9D528-7254-497E-8877-45F4E74C38B6}"/>
              </a:ext>
            </a:extLst>
          </p:cNvPr>
          <p:cNvSpPr>
            <a:spLocks noGrp="1"/>
          </p:cNvSpPr>
          <p:nvPr>
            <p:ph sz="half" idx="1"/>
          </p:nvPr>
        </p:nvSpPr>
        <p:spPr>
          <a:xfrm>
            <a:off x="838200" y="1724658"/>
            <a:ext cx="10179867" cy="2085472"/>
          </a:xfrm>
        </p:spPr>
        <p:txBody>
          <a:bodyPr>
            <a:normAutofit/>
          </a:bodyPr>
          <a:lstStyle/>
          <a:p>
            <a:pPr>
              <a:lnSpc>
                <a:spcPct val="100000"/>
              </a:lnSpc>
              <a:spcBef>
                <a:spcPts val="0"/>
              </a:spcBef>
              <a:spcAft>
                <a:spcPts val="600"/>
              </a:spcAft>
            </a:pPr>
            <a:r>
              <a:rPr lang="en-US" b="1" dirty="0">
                <a:latin typeface="Cambria" panose="02040503050406030204" pitchFamily="18" charset="0"/>
                <a:ea typeface="Cambria" panose="02040503050406030204" pitchFamily="18" charset="0"/>
              </a:rPr>
              <a:t>Politically</a:t>
            </a:r>
            <a:r>
              <a:rPr lang="en-US" dirty="0">
                <a:latin typeface="Cambria" panose="02040503050406030204" pitchFamily="18" charset="0"/>
                <a:ea typeface="Cambria" panose="02040503050406030204" pitchFamily="18" charset="0"/>
              </a:rPr>
              <a:t> – </a:t>
            </a:r>
          </a:p>
          <a:p>
            <a:pPr lvl="1">
              <a:lnSpc>
                <a:spcPct val="100000"/>
              </a:lnSpc>
              <a:spcBef>
                <a:spcPts val="0"/>
              </a:spcBef>
              <a:spcAft>
                <a:spcPts val="600"/>
              </a:spcAft>
            </a:pPr>
            <a:r>
              <a:rPr lang="en-US" i="1" dirty="0">
                <a:latin typeface="Cambria" panose="02040503050406030204" pitchFamily="18" charset="0"/>
                <a:ea typeface="Cambria" panose="02040503050406030204" pitchFamily="18" charset="0"/>
              </a:rPr>
              <a:t>What voices can and should be heard?</a:t>
            </a:r>
          </a:p>
          <a:p>
            <a:pPr lvl="1">
              <a:lnSpc>
                <a:spcPct val="100000"/>
              </a:lnSpc>
              <a:spcBef>
                <a:spcPts val="0"/>
              </a:spcBef>
              <a:spcAft>
                <a:spcPts val="600"/>
              </a:spcAft>
            </a:pPr>
            <a:r>
              <a:rPr lang="en-US" i="1" dirty="0">
                <a:latin typeface="Cambria" panose="02040503050406030204" pitchFamily="18" charset="0"/>
                <a:ea typeface="Cambria" panose="02040503050406030204" pitchFamily="18" charset="0"/>
              </a:rPr>
              <a:t>Who is guaranteed protection under the law?</a:t>
            </a:r>
          </a:p>
          <a:p>
            <a:pPr lvl="1">
              <a:lnSpc>
                <a:spcPct val="100000"/>
              </a:lnSpc>
              <a:spcBef>
                <a:spcPts val="0"/>
              </a:spcBef>
              <a:spcAft>
                <a:spcPts val="600"/>
              </a:spcAft>
            </a:pPr>
            <a:r>
              <a:rPr lang="en-US" i="1" dirty="0">
                <a:latin typeface="Cambria" panose="02040503050406030204" pitchFamily="18" charset="0"/>
                <a:ea typeface="Cambria" panose="02040503050406030204" pitchFamily="18" charset="0"/>
              </a:rPr>
              <a:t>Who creates, enforces, and protects the law/s?</a:t>
            </a:r>
          </a:p>
        </p:txBody>
      </p:sp>
      <p:pic>
        <p:nvPicPr>
          <p:cNvPr id="6" name="Content Placeholder 5">
            <a:extLst>
              <a:ext uri="{FF2B5EF4-FFF2-40B4-BE49-F238E27FC236}">
                <a16:creationId xmlns:a16="http://schemas.microsoft.com/office/drawing/2014/main" id="{28CD6621-33EE-4F93-9CB2-13D3009A1C48}"/>
              </a:ext>
            </a:extLst>
          </p:cNvPr>
          <p:cNvPicPr>
            <a:picLocks noGrp="1" noChangeAspect="1"/>
          </p:cNvPicPr>
          <p:nvPr>
            <p:ph sz="half" idx="2"/>
          </p:nvPr>
        </p:nvPicPr>
        <p:blipFill rotWithShape="1">
          <a:blip r:embed="rId2" cstate="screen">
            <a:extLst>
              <a:ext uri="{28A0092B-C50C-407E-A947-70E740481C1C}">
                <a14:useLocalDpi xmlns:a14="http://schemas.microsoft.com/office/drawing/2010/main"/>
              </a:ext>
            </a:extLst>
          </a:blip>
          <a:srcRect/>
          <a:stretch/>
        </p:blipFill>
        <p:spPr>
          <a:xfrm>
            <a:off x="7034541" y="3828155"/>
            <a:ext cx="4518435" cy="2378844"/>
          </a:xfrm>
        </p:spPr>
      </p:pic>
      <p:pic>
        <p:nvPicPr>
          <p:cNvPr id="8" name="Picture 7">
            <a:extLst>
              <a:ext uri="{FF2B5EF4-FFF2-40B4-BE49-F238E27FC236}">
                <a16:creationId xmlns:a16="http://schemas.microsoft.com/office/drawing/2014/main" id="{088EFA39-AB32-4988-8817-1B9D4B81924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030" b="2911"/>
          <a:stretch/>
        </p:blipFill>
        <p:spPr>
          <a:xfrm>
            <a:off x="639024" y="3663175"/>
            <a:ext cx="1909084" cy="3047358"/>
          </a:xfrm>
          <a:prstGeom prst="rect">
            <a:avLst/>
          </a:prstGeom>
        </p:spPr>
      </p:pic>
      <p:sp>
        <p:nvSpPr>
          <p:cNvPr id="9" name="TextBox 8">
            <a:extLst>
              <a:ext uri="{FF2B5EF4-FFF2-40B4-BE49-F238E27FC236}">
                <a16:creationId xmlns:a16="http://schemas.microsoft.com/office/drawing/2014/main" id="{82DF3137-4235-4951-98EE-F905299E4E47}"/>
              </a:ext>
            </a:extLst>
          </p:cNvPr>
          <p:cNvSpPr txBox="1"/>
          <p:nvPr/>
        </p:nvSpPr>
        <p:spPr>
          <a:xfrm>
            <a:off x="2548109" y="4177286"/>
            <a:ext cx="4228354" cy="1477328"/>
          </a:xfrm>
          <a:prstGeom prst="rect">
            <a:avLst/>
          </a:prstGeom>
          <a:noFill/>
        </p:spPr>
        <p:txBody>
          <a:bodyPr wrap="square" rtlCol="0">
            <a:spAutoFit/>
          </a:bodyPr>
          <a:lstStyle/>
          <a:p>
            <a:r>
              <a:rPr lang="en-US" b="0" i="1" dirty="0">
                <a:solidFill>
                  <a:srgbClr val="141414"/>
                </a:solidFill>
                <a:effectLst/>
                <a:latin typeface="Candara" panose="020E0502030303020204" pitchFamily="34" charset="0"/>
              </a:rPr>
              <a:t>“The negro has no rights which the white man is bound to respect...”</a:t>
            </a:r>
          </a:p>
          <a:p>
            <a:endParaRPr lang="en-US" b="0" i="1" dirty="0">
              <a:solidFill>
                <a:srgbClr val="141414"/>
              </a:solidFill>
              <a:effectLst/>
              <a:latin typeface="Candara" panose="020E0502030303020204" pitchFamily="34" charset="0"/>
            </a:endParaRPr>
          </a:p>
          <a:p>
            <a:r>
              <a:rPr lang="en-US" dirty="0">
                <a:solidFill>
                  <a:srgbClr val="141414"/>
                </a:solidFill>
                <a:latin typeface="Candara" panose="020E0502030303020204" pitchFamily="34" charset="0"/>
              </a:rPr>
              <a:t>US Supreme Court Chief Justice Roger B. Taney; </a:t>
            </a:r>
            <a:r>
              <a:rPr lang="en-US" b="0" i="0" dirty="0">
                <a:solidFill>
                  <a:srgbClr val="141414"/>
                </a:solidFill>
                <a:effectLst/>
                <a:latin typeface="Candara" panose="020E0502030303020204" pitchFamily="34" charset="0"/>
              </a:rPr>
              <a:t>Dred Scott Decision, March 6, 1857</a:t>
            </a:r>
            <a:endParaRPr lang="en-US" dirty="0">
              <a:latin typeface="Candara" panose="020E0502030303020204" pitchFamily="34" charset="0"/>
            </a:endParaRPr>
          </a:p>
        </p:txBody>
      </p:sp>
      <p:sp>
        <p:nvSpPr>
          <p:cNvPr id="10" name="TextBox 9">
            <a:extLst>
              <a:ext uri="{FF2B5EF4-FFF2-40B4-BE49-F238E27FC236}">
                <a16:creationId xmlns:a16="http://schemas.microsoft.com/office/drawing/2014/main" id="{53F14609-66F3-4A3D-BF62-91CEAD89649D}"/>
              </a:ext>
            </a:extLst>
          </p:cNvPr>
          <p:cNvSpPr txBox="1"/>
          <p:nvPr/>
        </p:nvSpPr>
        <p:spPr>
          <a:xfrm>
            <a:off x="6515545" y="6279460"/>
            <a:ext cx="5556425" cy="276999"/>
          </a:xfrm>
          <a:prstGeom prst="rect">
            <a:avLst/>
          </a:prstGeom>
          <a:noFill/>
        </p:spPr>
        <p:txBody>
          <a:bodyPr wrap="square" rtlCol="0">
            <a:spAutoFit/>
          </a:bodyPr>
          <a:lstStyle/>
          <a:p>
            <a:pPr algn="ctr"/>
            <a:r>
              <a:rPr lang="en-US" sz="1200" i="1" dirty="0">
                <a:latin typeface="Candara" panose="020E0502030303020204" pitchFamily="34" charset="0"/>
              </a:rPr>
              <a:t>Roger B. Taney Monument, Maryland State House, 2017.</a:t>
            </a:r>
          </a:p>
        </p:txBody>
      </p:sp>
    </p:spTree>
    <p:extLst>
      <p:ext uri="{BB962C8B-B14F-4D97-AF65-F5344CB8AC3E}">
        <p14:creationId xmlns:p14="http://schemas.microsoft.com/office/powerpoint/2010/main" val="2137077529"/>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D2324-F8FB-4216-A8B6-9C5E5CED89F5}"/>
              </a:ext>
            </a:extLst>
          </p:cNvPr>
          <p:cNvSpPr>
            <a:spLocks noGrp="1"/>
          </p:cNvSpPr>
          <p:nvPr>
            <p:ph type="title"/>
          </p:nvPr>
        </p:nvSpPr>
        <p:spPr/>
        <p:txBody>
          <a:bodyPr/>
          <a:lstStyle/>
          <a:p>
            <a:pPr algn="ctr"/>
            <a:r>
              <a:rPr lang="en-US" b="1" dirty="0">
                <a:latin typeface="Candara" panose="020E0502030303020204" pitchFamily="34" charset="0"/>
              </a:rPr>
              <a:t>Difficult Dialogues Socially</a:t>
            </a:r>
            <a:r>
              <a:rPr lang="en-US" dirty="0">
                <a:latin typeface="Candara" panose="020E0502030303020204" pitchFamily="34" charset="0"/>
              </a:rPr>
              <a:t> </a:t>
            </a:r>
          </a:p>
        </p:txBody>
      </p:sp>
      <p:sp>
        <p:nvSpPr>
          <p:cNvPr id="3" name="Content Placeholder 2">
            <a:extLst>
              <a:ext uri="{FF2B5EF4-FFF2-40B4-BE49-F238E27FC236}">
                <a16:creationId xmlns:a16="http://schemas.microsoft.com/office/drawing/2014/main" id="{C2C04184-2906-4053-B3C8-A8147606F472}"/>
              </a:ext>
            </a:extLst>
          </p:cNvPr>
          <p:cNvSpPr>
            <a:spLocks noGrp="1"/>
          </p:cNvSpPr>
          <p:nvPr>
            <p:ph sz="half" idx="1"/>
          </p:nvPr>
        </p:nvSpPr>
        <p:spPr>
          <a:xfrm>
            <a:off x="590541" y="1627989"/>
            <a:ext cx="5298712" cy="5053468"/>
          </a:xfrm>
        </p:spPr>
        <p:txBody>
          <a:bodyPr>
            <a:normAutofit lnSpcReduction="10000"/>
          </a:bodyPr>
          <a:lstStyle/>
          <a:p>
            <a:pPr>
              <a:lnSpc>
                <a:spcPct val="100000"/>
              </a:lnSpc>
              <a:spcBef>
                <a:spcPts val="0"/>
              </a:spcBef>
              <a:spcAft>
                <a:spcPts val="600"/>
              </a:spcAft>
            </a:pPr>
            <a:r>
              <a:rPr lang="en-US" b="1" dirty="0">
                <a:latin typeface="Cambria" panose="02040503050406030204" pitchFamily="18" charset="0"/>
                <a:ea typeface="Cambria" panose="02040503050406030204" pitchFamily="18" charset="0"/>
              </a:rPr>
              <a:t>Socially </a:t>
            </a:r>
            <a:r>
              <a:rPr lang="en-US" dirty="0">
                <a:latin typeface="Cambria" panose="02040503050406030204" pitchFamily="18" charset="0"/>
                <a:ea typeface="Cambria" panose="02040503050406030204" pitchFamily="18" charset="0"/>
              </a:rPr>
              <a:t>– </a:t>
            </a:r>
            <a:endParaRPr lang="en-US" b="1" dirty="0">
              <a:latin typeface="Cambria" panose="02040503050406030204" pitchFamily="18" charset="0"/>
              <a:ea typeface="Cambria" panose="02040503050406030204" pitchFamily="18" charset="0"/>
            </a:endParaRPr>
          </a:p>
          <a:p>
            <a:pPr lvl="1">
              <a:lnSpc>
                <a:spcPct val="100000"/>
              </a:lnSpc>
              <a:spcBef>
                <a:spcPts val="0"/>
              </a:spcBef>
              <a:spcAft>
                <a:spcPts val="600"/>
              </a:spcAft>
            </a:pPr>
            <a:r>
              <a:rPr lang="en-US" i="1" dirty="0">
                <a:latin typeface="Cambria" panose="02040503050406030204" pitchFamily="18" charset="0"/>
                <a:ea typeface="Cambria" panose="02040503050406030204" pitchFamily="18" charset="0"/>
              </a:rPr>
              <a:t>Who holds the rights and access to:</a:t>
            </a:r>
          </a:p>
          <a:p>
            <a:pPr lvl="2">
              <a:lnSpc>
                <a:spcPct val="100000"/>
              </a:lnSpc>
              <a:spcBef>
                <a:spcPts val="0"/>
              </a:spcBef>
              <a:spcAft>
                <a:spcPts val="600"/>
              </a:spcAft>
            </a:pPr>
            <a:r>
              <a:rPr lang="en-US" i="1" dirty="0">
                <a:latin typeface="Cambria" panose="02040503050406030204" pitchFamily="18" charset="0"/>
                <a:ea typeface="Cambria" panose="02040503050406030204" pitchFamily="18" charset="0"/>
              </a:rPr>
              <a:t>education?</a:t>
            </a:r>
          </a:p>
          <a:p>
            <a:pPr lvl="2">
              <a:lnSpc>
                <a:spcPct val="100000"/>
              </a:lnSpc>
              <a:spcBef>
                <a:spcPts val="0"/>
              </a:spcBef>
              <a:spcAft>
                <a:spcPts val="600"/>
              </a:spcAft>
            </a:pPr>
            <a:r>
              <a:rPr lang="en-US" i="1" dirty="0">
                <a:latin typeface="Cambria" panose="02040503050406030204" pitchFamily="18" charset="0"/>
                <a:ea typeface="Cambria" panose="02040503050406030204" pitchFamily="18" charset="0"/>
              </a:rPr>
              <a:t>housing? </a:t>
            </a:r>
          </a:p>
          <a:p>
            <a:pPr lvl="2">
              <a:lnSpc>
                <a:spcPct val="100000"/>
              </a:lnSpc>
              <a:spcBef>
                <a:spcPts val="0"/>
              </a:spcBef>
              <a:spcAft>
                <a:spcPts val="600"/>
              </a:spcAft>
            </a:pPr>
            <a:r>
              <a:rPr lang="en-US" i="1" dirty="0">
                <a:latin typeface="Cambria" panose="02040503050406030204" pitchFamily="18" charset="0"/>
                <a:ea typeface="Cambria" panose="02040503050406030204" pitchFamily="18" charset="0"/>
              </a:rPr>
              <a:t>public spaces?</a:t>
            </a:r>
          </a:p>
          <a:p>
            <a:pPr lvl="2">
              <a:lnSpc>
                <a:spcPct val="100000"/>
              </a:lnSpc>
              <a:spcBef>
                <a:spcPts val="0"/>
              </a:spcBef>
              <a:spcAft>
                <a:spcPts val="600"/>
              </a:spcAft>
            </a:pPr>
            <a:r>
              <a:rPr lang="en-US" i="1" dirty="0">
                <a:latin typeface="Cambria" panose="02040503050406030204" pitchFamily="18" charset="0"/>
                <a:ea typeface="Cambria" panose="02040503050406030204" pitchFamily="18" charset="0"/>
              </a:rPr>
              <a:t>health care? </a:t>
            </a:r>
          </a:p>
          <a:p>
            <a:pPr lvl="2">
              <a:lnSpc>
                <a:spcPct val="100000"/>
              </a:lnSpc>
              <a:spcBef>
                <a:spcPts val="0"/>
              </a:spcBef>
              <a:spcAft>
                <a:spcPts val="600"/>
              </a:spcAft>
            </a:pPr>
            <a:r>
              <a:rPr lang="en-US" i="1" dirty="0">
                <a:latin typeface="Cambria" panose="02040503050406030204" pitchFamily="18" charset="0"/>
                <a:ea typeface="Cambria" panose="02040503050406030204" pitchFamily="18" charset="0"/>
              </a:rPr>
              <a:t>religion? </a:t>
            </a:r>
          </a:p>
          <a:p>
            <a:pPr lvl="2">
              <a:lnSpc>
                <a:spcPct val="100000"/>
              </a:lnSpc>
              <a:spcBef>
                <a:spcPts val="0"/>
              </a:spcBef>
              <a:spcAft>
                <a:spcPts val="600"/>
              </a:spcAft>
            </a:pPr>
            <a:r>
              <a:rPr lang="en-US" i="1" dirty="0">
                <a:latin typeface="Cambria" panose="02040503050406030204" pitchFamily="18" charset="0"/>
                <a:ea typeface="Cambria" panose="02040503050406030204" pitchFamily="18" charset="0"/>
              </a:rPr>
              <a:t>privilege/opportunity? </a:t>
            </a:r>
          </a:p>
          <a:p>
            <a:pPr lvl="2">
              <a:lnSpc>
                <a:spcPct val="100000"/>
              </a:lnSpc>
              <a:spcBef>
                <a:spcPts val="0"/>
              </a:spcBef>
              <a:spcAft>
                <a:spcPts val="600"/>
              </a:spcAft>
            </a:pPr>
            <a:r>
              <a:rPr lang="en-US" i="1" dirty="0">
                <a:latin typeface="Cambria" panose="02040503050406030204" pitchFamily="18" charset="0"/>
                <a:ea typeface="Cambria" panose="02040503050406030204" pitchFamily="18" charset="0"/>
              </a:rPr>
              <a:t>parenting? </a:t>
            </a:r>
          </a:p>
          <a:p>
            <a:pPr lvl="2">
              <a:lnSpc>
                <a:spcPct val="100000"/>
              </a:lnSpc>
              <a:spcBef>
                <a:spcPts val="0"/>
              </a:spcBef>
              <a:spcAft>
                <a:spcPts val="600"/>
              </a:spcAft>
            </a:pPr>
            <a:r>
              <a:rPr lang="en-US" i="1" dirty="0">
                <a:latin typeface="Cambria" panose="02040503050406030204" pitchFamily="18" charset="0"/>
                <a:ea typeface="Cambria" panose="02040503050406030204" pitchFamily="18" charset="0"/>
              </a:rPr>
              <a:t>marriage? </a:t>
            </a:r>
          </a:p>
          <a:p>
            <a:pPr lvl="2">
              <a:lnSpc>
                <a:spcPct val="100000"/>
              </a:lnSpc>
              <a:spcBef>
                <a:spcPts val="0"/>
              </a:spcBef>
              <a:spcAft>
                <a:spcPts val="600"/>
              </a:spcAft>
            </a:pPr>
            <a:r>
              <a:rPr lang="en-US" i="1" dirty="0">
                <a:latin typeface="Cambria" panose="02040503050406030204" pitchFamily="18" charset="0"/>
                <a:ea typeface="Cambria" panose="02040503050406030204" pitchFamily="18" charset="0"/>
              </a:rPr>
              <a:t>property? </a:t>
            </a:r>
          </a:p>
          <a:p>
            <a:pPr lvl="2">
              <a:lnSpc>
                <a:spcPct val="100000"/>
              </a:lnSpc>
              <a:spcBef>
                <a:spcPts val="0"/>
              </a:spcBef>
              <a:spcAft>
                <a:spcPts val="600"/>
              </a:spcAft>
            </a:pPr>
            <a:r>
              <a:rPr lang="en-US" i="1" dirty="0">
                <a:latin typeface="Cambria" panose="02040503050406030204" pitchFamily="18" charset="0"/>
                <a:ea typeface="Cambria" panose="02040503050406030204" pitchFamily="18" charset="0"/>
              </a:rPr>
              <a:t>success? </a:t>
            </a:r>
          </a:p>
          <a:p>
            <a:pPr lvl="2">
              <a:lnSpc>
                <a:spcPct val="100000"/>
              </a:lnSpc>
              <a:spcBef>
                <a:spcPts val="0"/>
              </a:spcBef>
              <a:spcAft>
                <a:spcPts val="600"/>
              </a:spcAft>
            </a:pPr>
            <a:r>
              <a:rPr lang="en-US" i="1" dirty="0">
                <a:latin typeface="Cambria" panose="02040503050406030204" pitchFamily="18" charset="0"/>
                <a:ea typeface="Cambria" panose="02040503050406030204" pitchFamily="18" charset="0"/>
              </a:rPr>
              <a:t>privacy?</a:t>
            </a:r>
            <a:endParaRPr lang="en-US" dirty="0"/>
          </a:p>
        </p:txBody>
      </p:sp>
      <p:pic>
        <p:nvPicPr>
          <p:cNvPr id="6" name="Content Placeholder 5">
            <a:extLst>
              <a:ext uri="{FF2B5EF4-FFF2-40B4-BE49-F238E27FC236}">
                <a16:creationId xmlns:a16="http://schemas.microsoft.com/office/drawing/2014/main" id="{72D82B5A-5D55-470E-89AB-EE2C2A22A347}"/>
              </a:ext>
            </a:extLst>
          </p:cNvPr>
          <p:cNvPicPr>
            <a:picLocks noGrp="1" noChangeAspect="1"/>
          </p:cNvPicPr>
          <p:nvPr>
            <p:ph sz="half" idx="2"/>
          </p:nvPr>
        </p:nvPicPr>
        <p:blipFill>
          <a:blip r:embed="rId2">
            <a:extLst>
              <a:ext uri="{28A0092B-C50C-407E-A947-70E740481C1C}">
                <a14:useLocalDpi xmlns:a14="http://schemas.microsoft.com/office/drawing/2010/main"/>
              </a:ext>
            </a:extLst>
          </a:blip>
          <a:stretch>
            <a:fillRect/>
          </a:stretch>
        </p:blipFill>
        <p:spPr>
          <a:xfrm>
            <a:off x="9331106" y="1920169"/>
            <a:ext cx="2646629" cy="3969944"/>
          </a:xfrm>
        </p:spPr>
      </p:pic>
      <p:pic>
        <p:nvPicPr>
          <p:cNvPr id="9" name="Picture 8">
            <a:extLst>
              <a:ext uri="{FF2B5EF4-FFF2-40B4-BE49-F238E27FC236}">
                <a16:creationId xmlns:a16="http://schemas.microsoft.com/office/drawing/2014/main" id="{30DDD951-1535-4C92-9B64-7E4D42FA71D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8775" y="2670772"/>
            <a:ext cx="4537697" cy="3219340"/>
          </a:xfrm>
          <a:prstGeom prst="rect">
            <a:avLst/>
          </a:prstGeom>
        </p:spPr>
      </p:pic>
      <p:sp>
        <p:nvSpPr>
          <p:cNvPr id="4" name="Rectangle 3">
            <a:extLst>
              <a:ext uri="{FF2B5EF4-FFF2-40B4-BE49-F238E27FC236}">
                <a16:creationId xmlns:a16="http://schemas.microsoft.com/office/drawing/2014/main" id="{16B63582-C206-4B2D-BF61-4CE5BE2845B7}"/>
              </a:ext>
            </a:extLst>
          </p:cNvPr>
          <p:cNvSpPr/>
          <p:nvPr/>
        </p:nvSpPr>
        <p:spPr>
          <a:xfrm>
            <a:off x="4578776" y="5971593"/>
            <a:ext cx="4537696" cy="523220"/>
          </a:xfrm>
          <a:prstGeom prst="rect">
            <a:avLst/>
          </a:prstGeom>
        </p:spPr>
        <p:txBody>
          <a:bodyPr wrap="square">
            <a:spAutoFit/>
          </a:bodyPr>
          <a:lstStyle/>
          <a:p>
            <a:r>
              <a:rPr lang="en-US" sz="1400" i="1" dirty="0">
                <a:latin typeface="Candara" panose="020E0502030303020204" pitchFamily="34" charset="0"/>
              </a:rPr>
              <a:t>George Floyd murder, May 25, 2020. To date, there have been 188 police killings since Floyd’s death.</a:t>
            </a:r>
          </a:p>
        </p:txBody>
      </p:sp>
      <p:sp>
        <p:nvSpPr>
          <p:cNvPr id="5" name="Rectangle 4">
            <a:extLst>
              <a:ext uri="{FF2B5EF4-FFF2-40B4-BE49-F238E27FC236}">
                <a16:creationId xmlns:a16="http://schemas.microsoft.com/office/drawing/2014/main" id="{4415D221-0242-43BD-BA8A-0C7E60C01136}"/>
              </a:ext>
            </a:extLst>
          </p:cNvPr>
          <p:cNvSpPr/>
          <p:nvPr/>
        </p:nvSpPr>
        <p:spPr>
          <a:xfrm>
            <a:off x="9331106" y="5971593"/>
            <a:ext cx="2646629" cy="307777"/>
          </a:xfrm>
          <a:prstGeom prst="rect">
            <a:avLst/>
          </a:prstGeom>
        </p:spPr>
        <p:txBody>
          <a:bodyPr wrap="square">
            <a:spAutoFit/>
          </a:bodyPr>
          <a:lstStyle/>
          <a:p>
            <a:pPr algn="ctr"/>
            <a:r>
              <a:rPr lang="en-US" sz="1400" i="1" dirty="0">
                <a:latin typeface="Candara" panose="020E0502030303020204" pitchFamily="34" charset="0"/>
              </a:rPr>
              <a:t>1900s NAACP banner </a:t>
            </a:r>
            <a:endParaRPr lang="en-US" sz="1400" dirty="0">
              <a:latin typeface="Candara" panose="020E0502030303020204" pitchFamily="34" charset="0"/>
            </a:endParaRPr>
          </a:p>
        </p:txBody>
      </p:sp>
    </p:spTree>
    <p:extLst>
      <p:ext uri="{BB962C8B-B14F-4D97-AF65-F5344CB8AC3E}">
        <p14:creationId xmlns:p14="http://schemas.microsoft.com/office/powerpoint/2010/main" val="2689261630"/>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48DE8-3D29-422E-B74C-1D114BED83D5}"/>
              </a:ext>
            </a:extLst>
          </p:cNvPr>
          <p:cNvSpPr>
            <a:spLocks noGrp="1"/>
          </p:cNvSpPr>
          <p:nvPr>
            <p:ph type="title"/>
          </p:nvPr>
        </p:nvSpPr>
        <p:spPr/>
        <p:txBody>
          <a:bodyPr/>
          <a:lstStyle/>
          <a:p>
            <a:pPr algn="ctr"/>
            <a:r>
              <a:rPr lang="en-US" b="1" dirty="0">
                <a:latin typeface="Candara" panose="020E0502030303020204" pitchFamily="34" charset="0"/>
              </a:rPr>
              <a:t>Critical Race Theory</a:t>
            </a:r>
          </a:p>
        </p:txBody>
      </p:sp>
      <p:sp>
        <p:nvSpPr>
          <p:cNvPr id="3" name="Content Placeholder 2">
            <a:extLst>
              <a:ext uri="{FF2B5EF4-FFF2-40B4-BE49-F238E27FC236}">
                <a16:creationId xmlns:a16="http://schemas.microsoft.com/office/drawing/2014/main" id="{7DC05371-AE9D-4EA6-87FE-52C5B3155575}"/>
              </a:ext>
            </a:extLst>
          </p:cNvPr>
          <p:cNvSpPr>
            <a:spLocks noGrp="1"/>
          </p:cNvSpPr>
          <p:nvPr>
            <p:ph idx="1"/>
          </p:nvPr>
        </p:nvSpPr>
        <p:spPr>
          <a:xfrm>
            <a:off x="636815" y="1825625"/>
            <a:ext cx="10918371" cy="4667250"/>
          </a:xfrm>
        </p:spPr>
        <p:txBody>
          <a:bodyPr>
            <a:normAutofit/>
          </a:bodyPr>
          <a:lstStyle/>
          <a:p>
            <a:pPr>
              <a:lnSpc>
                <a:spcPct val="100000"/>
              </a:lnSpc>
              <a:spcBef>
                <a:spcPts val="0"/>
              </a:spcBef>
              <a:spcAft>
                <a:spcPts val="600"/>
              </a:spcAft>
            </a:pPr>
            <a:r>
              <a:rPr lang="en-US" sz="2400" dirty="0">
                <a:latin typeface="Cambria" panose="02040503050406030204" pitchFamily="18" charset="0"/>
                <a:ea typeface="Cambria" panose="02040503050406030204" pitchFamily="18" charset="0"/>
              </a:rPr>
              <a:t>A concept which identifies racism as a social construct embedded in legal systems and public policy, and not merely the product of individual biases and prejudices. </a:t>
            </a:r>
          </a:p>
          <a:p>
            <a:pPr>
              <a:lnSpc>
                <a:spcPct val="100000"/>
              </a:lnSpc>
              <a:spcBef>
                <a:spcPts val="0"/>
              </a:spcBef>
              <a:spcAft>
                <a:spcPts val="600"/>
              </a:spcAft>
            </a:pPr>
            <a:r>
              <a:rPr lang="en-US" sz="2400" dirty="0">
                <a:latin typeface="Cambria" panose="02040503050406030204" pitchFamily="18" charset="0"/>
                <a:ea typeface="Cambria" panose="02040503050406030204" pitchFamily="18" charset="0"/>
              </a:rPr>
              <a:t>A study of how institutions, organizations, and systems favor white people and disadvantage people of color. </a:t>
            </a:r>
          </a:p>
          <a:p>
            <a:pPr>
              <a:lnSpc>
                <a:spcPct val="100000"/>
              </a:lnSpc>
              <a:spcBef>
                <a:spcPts val="0"/>
              </a:spcBef>
              <a:spcAft>
                <a:spcPts val="600"/>
              </a:spcAft>
            </a:pPr>
            <a:r>
              <a:rPr lang="en-US" sz="2400" dirty="0">
                <a:latin typeface="Cambria" panose="02040503050406030204" pitchFamily="18" charset="0"/>
                <a:ea typeface="Cambria" panose="02040503050406030204" pitchFamily="18" charset="0"/>
              </a:rPr>
              <a:t>Emerged from a framework of legal analysis in the 1970s </a:t>
            </a:r>
          </a:p>
          <a:p>
            <a:pPr>
              <a:lnSpc>
                <a:spcPct val="100000"/>
              </a:lnSpc>
              <a:spcBef>
                <a:spcPts val="0"/>
              </a:spcBef>
              <a:spcAft>
                <a:spcPts val="600"/>
              </a:spcAft>
            </a:pPr>
            <a:r>
              <a:rPr lang="en-US" sz="2400" dirty="0">
                <a:latin typeface="Cambria" panose="02040503050406030204" pitchFamily="18" charset="0"/>
                <a:ea typeface="Cambria" panose="02040503050406030204" pitchFamily="18" charset="0"/>
              </a:rPr>
              <a:t>Teaching critical race theory is currently under heavy criticism by many state legislatures. As of May 29, 2021, sixteen states have either severely limited or outright banned its teaching, including: </a:t>
            </a:r>
          </a:p>
          <a:p>
            <a:pPr lvl="1">
              <a:lnSpc>
                <a:spcPct val="100000"/>
              </a:lnSpc>
              <a:spcBef>
                <a:spcPts val="0"/>
              </a:spcBef>
              <a:spcAft>
                <a:spcPts val="600"/>
              </a:spcAft>
            </a:pPr>
            <a:r>
              <a:rPr lang="en-US" sz="2000" dirty="0">
                <a:latin typeface="Cambria" panose="02040503050406030204" pitchFamily="18" charset="0"/>
                <a:ea typeface="Cambria" panose="02040503050406030204" pitchFamily="18" charset="0"/>
              </a:rPr>
              <a:t>Arizona, Arkansas, Idaho, Iowa, Louisiana, Mississippi, Missouri, New Hampshire, North Carolina, Ohio, Oklahoma, Rhode Island, South Carolina, Tennessee, Texas, and West Virginia. </a:t>
            </a:r>
            <a:endParaRPr lang="en-US" dirty="0"/>
          </a:p>
        </p:txBody>
      </p:sp>
    </p:spTree>
    <p:extLst>
      <p:ext uri="{BB962C8B-B14F-4D97-AF65-F5344CB8AC3E}">
        <p14:creationId xmlns:p14="http://schemas.microsoft.com/office/powerpoint/2010/main" val="4076749244"/>
      </p:ext>
    </p:extLst>
  </p:cSld>
  <p:clrMapOvr>
    <a:masterClrMapping/>
  </p:clrMapOvr>
  <mc:AlternateContent xmlns:mc="http://schemas.openxmlformats.org/markup-compatibility/2006" xmlns:p14="http://schemas.microsoft.com/office/powerpoint/2010/main">
    <mc:Choice Requires="p14">
      <p:transition spd="med" p14:dur="700" advClick="0" advTm="17000">
        <p:fade/>
      </p:transition>
    </mc:Choice>
    <mc:Fallback xmlns="">
      <p:transition spd="med" advClick="0" advTm="17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48DE8-3D29-422E-B74C-1D114BED83D5}"/>
              </a:ext>
            </a:extLst>
          </p:cNvPr>
          <p:cNvSpPr>
            <a:spLocks noGrp="1"/>
          </p:cNvSpPr>
          <p:nvPr>
            <p:ph type="title"/>
          </p:nvPr>
        </p:nvSpPr>
        <p:spPr/>
        <p:txBody>
          <a:bodyPr/>
          <a:lstStyle/>
          <a:p>
            <a:pPr algn="ctr"/>
            <a:r>
              <a:rPr lang="en-US" b="1" dirty="0">
                <a:latin typeface="Candara" panose="020E0502030303020204" pitchFamily="34" charset="0"/>
              </a:rPr>
              <a:t>Social Justice Theory</a:t>
            </a:r>
          </a:p>
        </p:txBody>
      </p:sp>
      <p:sp>
        <p:nvSpPr>
          <p:cNvPr id="3" name="Content Placeholder 2">
            <a:extLst>
              <a:ext uri="{FF2B5EF4-FFF2-40B4-BE49-F238E27FC236}">
                <a16:creationId xmlns:a16="http://schemas.microsoft.com/office/drawing/2014/main" id="{7DC05371-AE9D-4EA6-87FE-52C5B3155575}"/>
              </a:ext>
            </a:extLst>
          </p:cNvPr>
          <p:cNvSpPr>
            <a:spLocks noGrp="1"/>
          </p:cNvSpPr>
          <p:nvPr>
            <p:ph idx="1"/>
          </p:nvPr>
        </p:nvSpPr>
        <p:spPr/>
        <p:txBody>
          <a:bodyPr/>
          <a:lstStyle/>
          <a:p>
            <a:pPr>
              <a:lnSpc>
                <a:spcPct val="100000"/>
              </a:lnSpc>
              <a:spcBef>
                <a:spcPts val="0"/>
              </a:spcBef>
              <a:spcAft>
                <a:spcPts val="600"/>
              </a:spcAft>
            </a:pPr>
            <a:r>
              <a:rPr lang="en-US" sz="2400" dirty="0">
                <a:latin typeface="Cambria" panose="02040503050406030204" pitchFamily="18" charset="0"/>
                <a:ea typeface="Cambria" panose="02040503050406030204" pitchFamily="18" charset="0"/>
              </a:rPr>
              <a:t>Acknowledges and explores institutional, interlocking systems of oppression often invisible to the naked eye because they are such an important, established, and integral part of our daily lives, our “culture.”</a:t>
            </a:r>
          </a:p>
          <a:p>
            <a:pPr>
              <a:lnSpc>
                <a:spcPct val="100000"/>
              </a:lnSpc>
              <a:spcBef>
                <a:spcPts val="0"/>
              </a:spcBef>
              <a:spcAft>
                <a:spcPts val="600"/>
              </a:spcAft>
            </a:pPr>
            <a:r>
              <a:rPr lang="en-US" sz="2400" dirty="0">
                <a:latin typeface="Cambria" panose="02040503050406030204" pitchFamily="18" charset="0"/>
                <a:ea typeface="Cambria" panose="02040503050406030204" pitchFamily="18" charset="0"/>
              </a:rPr>
              <a:t>Acknowledges and expresses a desire to challenge the unequal distribution of  resources that have provided unfair advantages to some members of society to the detriment of others. </a:t>
            </a:r>
          </a:p>
          <a:p>
            <a:pPr>
              <a:lnSpc>
                <a:spcPct val="100000"/>
              </a:lnSpc>
              <a:spcBef>
                <a:spcPts val="0"/>
              </a:spcBef>
              <a:spcAft>
                <a:spcPts val="600"/>
              </a:spcAft>
            </a:pPr>
            <a:r>
              <a:rPr lang="en-US" sz="2400" dirty="0">
                <a:latin typeface="Cambria" panose="02040503050406030204" pitchFamily="18" charset="0"/>
                <a:ea typeface="Cambria" panose="02040503050406030204" pitchFamily="18" charset="0"/>
              </a:rPr>
              <a:t>Fosters a commitment toward changing systems and structures of inequality.</a:t>
            </a:r>
          </a:p>
          <a:p>
            <a:pPr>
              <a:lnSpc>
                <a:spcPct val="100000"/>
              </a:lnSpc>
              <a:spcBef>
                <a:spcPts val="0"/>
              </a:spcBef>
              <a:spcAft>
                <a:spcPts val="600"/>
              </a:spcAft>
            </a:pPr>
            <a:r>
              <a:rPr lang="en-US" sz="2400" dirty="0">
                <a:latin typeface="Cambria" panose="02040503050406030204" pitchFamily="18" charset="0"/>
                <a:ea typeface="Cambria" panose="02040503050406030204" pitchFamily="18" charset="0"/>
              </a:rPr>
              <a:t>Teaches that unacknowledged hurt and injuries generate anger.</a:t>
            </a:r>
            <a:endParaRPr lang="en-US" dirty="0"/>
          </a:p>
        </p:txBody>
      </p:sp>
    </p:spTree>
    <p:extLst>
      <p:ext uri="{BB962C8B-B14F-4D97-AF65-F5344CB8AC3E}">
        <p14:creationId xmlns:p14="http://schemas.microsoft.com/office/powerpoint/2010/main" val="3488908149"/>
      </p:ext>
    </p:extLst>
  </p:cSld>
  <p:clrMapOvr>
    <a:masterClrMapping/>
  </p:clrMapOvr>
  <mc:AlternateContent xmlns:mc="http://schemas.openxmlformats.org/markup-compatibility/2006" xmlns:p14="http://schemas.microsoft.com/office/powerpoint/2010/main">
    <mc:Choice Requires="p14">
      <p:transition spd="med" p14:dur="700" advClick="0" advTm="17000">
        <p:fade/>
      </p:transition>
    </mc:Choice>
    <mc:Fallback xmlns="">
      <p:transition spd="med" advClick="0" advTm="17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43EC8-D1B5-4A94-90CE-4D5F4785FF7B}"/>
              </a:ext>
            </a:extLst>
          </p:cNvPr>
          <p:cNvSpPr>
            <a:spLocks noGrp="1"/>
          </p:cNvSpPr>
          <p:nvPr>
            <p:ph type="title"/>
          </p:nvPr>
        </p:nvSpPr>
        <p:spPr/>
        <p:txBody>
          <a:bodyPr/>
          <a:lstStyle/>
          <a:p>
            <a:pPr algn="ctr"/>
            <a:r>
              <a:rPr lang="en-US" b="1" dirty="0">
                <a:latin typeface="Candara" panose="020E0502030303020204" pitchFamily="34" charset="0"/>
                <a:ea typeface="Cambria" panose="02040503050406030204" pitchFamily="18" charset="0"/>
              </a:rPr>
              <a:t>Social Justice Competency</a:t>
            </a:r>
          </a:p>
        </p:txBody>
      </p:sp>
      <p:sp>
        <p:nvSpPr>
          <p:cNvPr id="3" name="Content Placeholder 2">
            <a:extLst>
              <a:ext uri="{FF2B5EF4-FFF2-40B4-BE49-F238E27FC236}">
                <a16:creationId xmlns:a16="http://schemas.microsoft.com/office/drawing/2014/main" id="{2F2AE6DB-BB9B-481B-BB92-C5832B733EAD}"/>
              </a:ext>
            </a:extLst>
          </p:cNvPr>
          <p:cNvSpPr>
            <a:spLocks noGrp="1"/>
          </p:cNvSpPr>
          <p:nvPr>
            <p:ph idx="1"/>
          </p:nvPr>
        </p:nvSpPr>
        <p:spPr>
          <a:xfrm>
            <a:off x="838200" y="1825625"/>
            <a:ext cx="10515600" cy="4566122"/>
          </a:xfrm>
        </p:spPr>
        <p:txBody>
          <a:bodyPr>
            <a:normAutofit/>
          </a:bodyPr>
          <a:lstStyle/>
          <a:p>
            <a:pPr marL="0" indent="0">
              <a:lnSpc>
                <a:spcPct val="100000"/>
              </a:lnSpc>
              <a:spcBef>
                <a:spcPts val="0"/>
              </a:spcBef>
              <a:spcAft>
                <a:spcPts val="600"/>
              </a:spcAft>
              <a:buNone/>
            </a:pPr>
            <a:r>
              <a:rPr lang="en-US" dirty="0">
                <a:latin typeface="Cambria" panose="02040503050406030204" pitchFamily="18" charset="0"/>
                <a:ea typeface="Cambria" panose="02040503050406030204" pitchFamily="18" charset="0"/>
              </a:rPr>
              <a:t>Involves developing:</a:t>
            </a:r>
          </a:p>
          <a:p>
            <a:pPr>
              <a:lnSpc>
                <a:spcPct val="100000"/>
              </a:lnSpc>
              <a:spcBef>
                <a:spcPts val="0"/>
              </a:spcBef>
              <a:spcAft>
                <a:spcPts val="600"/>
              </a:spcAft>
            </a:pPr>
            <a:r>
              <a:rPr lang="en-US" sz="2400" b="1" dirty="0">
                <a:latin typeface="Cambria" panose="02040503050406030204" pitchFamily="18" charset="0"/>
                <a:ea typeface="Cambria" panose="02040503050406030204" pitchFamily="18" charset="0"/>
              </a:rPr>
              <a:t>Self-Awareness </a:t>
            </a:r>
            <a:r>
              <a:rPr lang="en-US" sz="2400" dirty="0">
                <a:latin typeface="Cambria" panose="02040503050406030204" pitchFamily="18" charset="0"/>
                <a:ea typeface="Cambria" panose="02040503050406030204" pitchFamily="18" charset="0"/>
              </a:rPr>
              <a:t>– developing consciousness of social identities, cultures, biases, and perspectives.</a:t>
            </a:r>
          </a:p>
          <a:p>
            <a:pPr>
              <a:lnSpc>
                <a:spcPct val="100000"/>
              </a:lnSpc>
              <a:spcBef>
                <a:spcPts val="0"/>
              </a:spcBef>
              <a:spcAft>
                <a:spcPts val="600"/>
              </a:spcAft>
            </a:pPr>
            <a:r>
              <a:rPr lang="en-US" sz="2400" b="1" dirty="0">
                <a:latin typeface="Cambria" panose="02040503050406030204" pitchFamily="18" charset="0"/>
                <a:ea typeface="Cambria" panose="02040503050406030204" pitchFamily="18" charset="0"/>
              </a:rPr>
              <a:t>Understanding and valuing others </a:t>
            </a:r>
            <a:r>
              <a:rPr lang="en-US" sz="2400" dirty="0">
                <a:latin typeface="Cambria" panose="02040503050406030204" pitchFamily="18" charset="0"/>
                <a:ea typeface="Cambria" panose="02040503050406030204" pitchFamily="18" charset="0"/>
              </a:rPr>
              <a:t>– acquiring knowledge and appreciation for those different from ourselves.</a:t>
            </a:r>
          </a:p>
          <a:p>
            <a:pPr>
              <a:lnSpc>
                <a:spcPct val="100000"/>
              </a:lnSpc>
              <a:spcBef>
                <a:spcPts val="0"/>
              </a:spcBef>
              <a:spcAft>
                <a:spcPts val="600"/>
              </a:spcAft>
            </a:pPr>
            <a:r>
              <a:rPr lang="en-US" sz="2400" b="1" dirty="0">
                <a:latin typeface="Cambria" panose="02040503050406030204" pitchFamily="18" charset="0"/>
                <a:ea typeface="Cambria" panose="02040503050406030204" pitchFamily="18" charset="0"/>
              </a:rPr>
              <a:t>Gaining knowledge of social inequities </a:t>
            </a:r>
            <a:r>
              <a:rPr lang="en-US" sz="2400" dirty="0">
                <a:latin typeface="Cambria" panose="02040503050406030204" pitchFamily="18" charset="0"/>
                <a:ea typeface="Cambria" panose="02040503050406030204" pitchFamily="18" charset="0"/>
              </a:rPr>
              <a:t>– understanding the larger socio-political and historical context of which we are all a part.</a:t>
            </a:r>
          </a:p>
          <a:p>
            <a:pPr>
              <a:lnSpc>
                <a:spcPct val="100000"/>
              </a:lnSpc>
              <a:spcBef>
                <a:spcPts val="0"/>
              </a:spcBef>
              <a:spcAft>
                <a:spcPts val="600"/>
              </a:spcAft>
            </a:pPr>
            <a:r>
              <a:rPr lang="en-US" sz="2400" b="1" dirty="0">
                <a:latin typeface="Cambria" panose="02040503050406030204" pitchFamily="18" charset="0"/>
                <a:ea typeface="Cambria" panose="02040503050406030204" pitchFamily="18" charset="0"/>
              </a:rPr>
              <a:t>Developing skills to effectively interact with diverse groups </a:t>
            </a:r>
            <a:r>
              <a:rPr lang="en-US" sz="2400" dirty="0">
                <a:latin typeface="Cambria" panose="02040503050406030204" pitchFamily="18" charset="0"/>
                <a:ea typeface="Cambria" panose="02040503050406030204" pitchFamily="18" charset="0"/>
              </a:rPr>
              <a:t>– creating the ability to embrace, integrate and adapt to diverse groups and situations.</a:t>
            </a:r>
          </a:p>
          <a:p>
            <a:pPr>
              <a:lnSpc>
                <a:spcPct val="100000"/>
              </a:lnSpc>
              <a:spcBef>
                <a:spcPts val="0"/>
              </a:spcBef>
              <a:spcAft>
                <a:spcPts val="600"/>
              </a:spcAft>
            </a:pPr>
            <a:r>
              <a:rPr lang="en-US" sz="2400" b="1" dirty="0">
                <a:latin typeface="Cambria" panose="02040503050406030204" pitchFamily="18" charset="0"/>
                <a:ea typeface="Cambria" panose="02040503050406030204" pitchFamily="18" charset="0"/>
              </a:rPr>
              <a:t>Developing skills to foster equity and inclusion</a:t>
            </a:r>
            <a:r>
              <a:rPr lang="en-US" sz="2400" dirty="0">
                <a:latin typeface="Cambria" panose="02040503050406030204" pitchFamily="18" charset="0"/>
                <a:ea typeface="Cambria" panose="02040503050406030204" pitchFamily="18" charset="0"/>
              </a:rPr>
              <a:t> – mastering the ability to create change and continual self-development.</a:t>
            </a:r>
          </a:p>
        </p:txBody>
      </p:sp>
    </p:spTree>
    <p:extLst>
      <p:ext uri="{BB962C8B-B14F-4D97-AF65-F5344CB8AC3E}">
        <p14:creationId xmlns:p14="http://schemas.microsoft.com/office/powerpoint/2010/main" val="2722855424"/>
      </p:ext>
    </p:extLst>
  </p:cSld>
  <p:clrMapOvr>
    <a:masterClrMapping/>
  </p:clrMapOvr>
  <mc:AlternateContent xmlns:mc="http://schemas.openxmlformats.org/markup-compatibility/2006" xmlns:p14="http://schemas.microsoft.com/office/powerpoint/2010/main">
    <mc:Choice Requires="p14">
      <p:transition spd="med" p14:dur="700" advClick="0" advTm="17000">
        <p:fade/>
      </p:transition>
    </mc:Choice>
    <mc:Fallback xmlns="">
      <p:transition spd="med" advClick="0" advTm="17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6F3F8-D7B1-4AAD-93AB-C035EDEB6071}"/>
              </a:ext>
            </a:extLst>
          </p:cNvPr>
          <p:cNvSpPr>
            <a:spLocks noGrp="1"/>
          </p:cNvSpPr>
          <p:nvPr>
            <p:ph type="title"/>
          </p:nvPr>
        </p:nvSpPr>
        <p:spPr/>
        <p:txBody>
          <a:bodyPr/>
          <a:lstStyle/>
          <a:p>
            <a:pPr algn="ctr"/>
            <a:r>
              <a:rPr lang="en-US" b="1" dirty="0">
                <a:latin typeface="Candara" panose="020E0502030303020204" pitchFamily="34" charset="0"/>
              </a:rPr>
              <a:t>Why These Conversations Are Important</a:t>
            </a:r>
          </a:p>
        </p:txBody>
      </p:sp>
      <p:sp>
        <p:nvSpPr>
          <p:cNvPr id="3" name="Content Placeholder 2">
            <a:extLst>
              <a:ext uri="{FF2B5EF4-FFF2-40B4-BE49-F238E27FC236}">
                <a16:creationId xmlns:a16="http://schemas.microsoft.com/office/drawing/2014/main" id="{C4B7020A-26E6-4D35-8D4E-8E6B5DAB79CA}"/>
              </a:ext>
            </a:extLst>
          </p:cNvPr>
          <p:cNvSpPr>
            <a:spLocks noGrp="1"/>
          </p:cNvSpPr>
          <p:nvPr>
            <p:ph sz="half" idx="1"/>
          </p:nvPr>
        </p:nvSpPr>
        <p:spPr/>
        <p:txBody>
          <a:bodyPr/>
          <a:lstStyle/>
          <a:p>
            <a:pPr marL="0" indent="0">
              <a:lnSpc>
                <a:spcPct val="100000"/>
              </a:lnSpc>
              <a:spcBef>
                <a:spcPts val="0"/>
              </a:spcBef>
              <a:spcAft>
                <a:spcPts val="600"/>
              </a:spcAft>
              <a:buNone/>
            </a:pPr>
            <a:r>
              <a:rPr lang="en-US" dirty="0">
                <a:latin typeface="Cambria" panose="02040503050406030204" pitchFamily="18" charset="0"/>
                <a:ea typeface="Cambria" panose="02040503050406030204" pitchFamily="18" charset="0"/>
              </a:rPr>
              <a:t>The art of facilitating difficult dialogues suggests:</a:t>
            </a:r>
          </a:p>
          <a:p>
            <a:pPr>
              <a:lnSpc>
                <a:spcPct val="100000"/>
              </a:lnSpc>
              <a:spcBef>
                <a:spcPts val="0"/>
              </a:spcBef>
              <a:spcAft>
                <a:spcPts val="600"/>
              </a:spcAft>
            </a:pPr>
            <a:r>
              <a:rPr lang="en-US" sz="2400" dirty="0">
                <a:latin typeface="Cambria" panose="02040503050406030204" pitchFamily="18" charset="0"/>
                <a:ea typeface="Cambria" panose="02040503050406030204" pitchFamily="18" charset="0"/>
              </a:rPr>
              <a:t>Sorting through causes or reasons for social inequalities </a:t>
            </a:r>
          </a:p>
          <a:p>
            <a:pPr>
              <a:lnSpc>
                <a:spcPct val="100000"/>
              </a:lnSpc>
              <a:spcBef>
                <a:spcPts val="0"/>
              </a:spcBef>
              <a:spcAft>
                <a:spcPts val="600"/>
              </a:spcAft>
            </a:pPr>
            <a:r>
              <a:rPr lang="en-US" sz="2400" dirty="0">
                <a:latin typeface="Cambria" panose="02040503050406030204" pitchFamily="18" charset="0"/>
                <a:ea typeface="Cambria" panose="02040503050406030204" pitchFamily="18" charset="0"/>
              </a:rPr>
              <a:t>Having difficult conversations can help establish safer “ground rules,” lead to more open dialogues, and establish safer society for everyone.</a:t>
            </a:r>
            <a:endParaRPr lang="en-US" dirty="0"/>
          </a:p>
        </p:txBody>
      </p:sp>
      <p:pic>
        <p:nvPicPr>
          <p:cNvPr id="12" name="Content Placeholder 11">
            <a:extLst>
              <a:ext uri="{FF2B5EF4-FFF2-40B4-BE49-F238E27FC236}">
                <a16:creationId xmlns:a16="http://schemas.microsoft.com/office/drawing/2014/main" id="{EB169CAD-0557-4971-BF18-D550294174AA}"/>
              </a:ext>
            </a:extLst>
          </p:cNvPr>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6239311" y="1900622"/>
            <a:ext cx="5575460" cy="3514230"/>
          </a:xfrm>
        </p:spPr>
      </p:pic>
      <p:sp>
        <p:nvSpPr>
          <p:cNvPr id="4" name="TextBox 3">
            <a:extLst>
              <a:ext uri="{FF2B5EF4-FFF2-40B4-BE49-F238E27FC236}">
                <a16:creationId xmlns:a16="http://schemas.microsoft.com/office/drawing/2014/main" id="{768F6FFB-CA3D-4CC2-85A6-1C1EBFA100EB}"/>
              </a:ext>
            </a:extLst>
          </p:cNvPr>
          <p:cNvSpPr txBox="1"/>
          <p:nvPr/>
        </p:nvSpPr>
        <p:spPr>
          <a:xfrm>
            <a:off x="6239312" y="5463060"/>
            <a:ext cx="5575460" cy="461665"/>
          </a:xfrm>
          <a:prstGeom prst="rect">
            <a:avLst/>
          </a:prstGeom>
          <a:noFill/>
        </p:spPr>
        <p:txBody>
          <a:bodyPr wrap="square" rtlCol="0">
            <a:spAutoFit/>
          </a:bodyPr>
          <a:lstStyle/>
          <a:p>
            <a:r>
              <a:rPr lang="en-US" sz="1200" i="1" dirty="0">
                <a:latin typeface="Candara" panose="020E0502030303020204" pitchFamily="34" charset="0"/>
              </a:rPr>
              <a:t>Members of the Appalachian State University football team participate in a Black Lives Matter march. Boone, North Carolina, 2020.</a:t>
            </a:r>
          </a:p>
        </p:txBody>
      </p:sp>
    </p:spTree>
    <p:extLst>
      <p:ext uri="{BB962C8B-B14F-4D97-AF65-F5344CB8AC3E}">
        <p14:creationId xmlns:p14="http://schemas.microsoft.com/office/powerpoint/2010/main" val="3067423295"/>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DF0C9-5655-4185-8430-06371BF92B06}"/>
              </a:ext>
            </a:extLst>
          </p:cNvPr>
          <p:cNvSpPr>
            <a:spLocks noGrp="1"/>
          </p:cNvSpPr>
          <p:nvPr>
            <p:ph type="title"/>
          </p:nvPr>
        </p:nvSpPr>
        <p:spPr/>
        <p:txBody>
          <a:bodyPr/>
          <a:lstStyle/>
          <a:p>
            <a:pPr algn="ctr"/>
            <a:r>
              <a:rPr lang="en-US" b="1" dirty="0">
                <a:latin typeface="Candara" panose="020E0502030303020204" pitchFamily="34" charset="0"/>
              </a:rPr>
              <a:t>Where Do We Begin?</a:t>
            </a:r>
          </a:p>
        </p:txBody>
      </p:sp>
      <p:sp>
        <p:nvSpPr>
          <p:cNvPr id="3" name="Content Placeholder 2">
            <a:extLst>
              <a:ext uri="{FF2B5EF4-FFF2-40B4-BE49-F238E27FC236}">
                <a16:creationId xmlns:a16="http://schemas.microsoft.com/office/drawing/2014/main" id="{39C3CC49-1822-4356-851B-FADB1F223C96}"/>
              </a:ext>
            </a:extLst>
          </p:cNvPr>
          <p:cNvSpPr>
            <a:spLocks noGrp="1"/>
          </p:cNvSpPr>
          <p:nvPr>
            <p:ph sz="half" idx="1"/>
          </p:nvPr>
        </p:nvSpPr>
        <p:spPr>
          <a:xfrm>
            <a:off x="723523" y="1868629"/>
            <a:ext cx="5042780" cy="4523118"/>
          </a:xfrm>
        </p:spPr>
        <p:txBody>
          <a:bodyPr>
            <a:normAutofit lnSpcReduction="10000"/>
          </a:bodyPr>
          <a:lstStyle/>
          <a:p>
            <a:pPr>
              <a:lnSpc>
                <a:spcPct val="100000"/>
              </a:lnSpc>
              <a:spcBef>
                <a:spcPts val="0"/>
              </a:spcBef>
              <a:spcAft>
                <a:spcPts val="600"/>
              </a:spcAft>
            </a:pPr>
            <a:r>
              <a:rPr lang="en-US" dirty="0">
                <a:latin typeface="Cambria" panose="02040503050406030204" pitchFamily="18" charset="0"/>
                <a:ea typeface="Cambria" panose="02040503050406030204" pitchFamily="18" charset="0"/>
              </a:rPr>
              <a:t>Good conversations often begin with:</a:t>
            </a:r>
          </a:p>
          <a:p>
            <a:pPr lvl="1">
              <a:lnSpc>
                <a:spcPct val="100000"/>
              </a:lnSpc>
              <a:spcBef>
                <a:spcPts val="0"/>
              </a:spcBef>
              <a:spcAft>
                <a:spcPts val="600"/>
              </a:spcAft>
            </a:pPr>
            <a:r>
              <a:rPr lang="en-US" dirty="0">
                <a:latin typeface="Cambria" panose="02040503050406030204" pitchFamily="18" charset="0"/>
                <a:ea typeface="Cambria" panose="02040503050406030204" pitchFamily="18" charset="0"/>
              </a:rPr>
              <a:t>safe spaces </a:t>
            </a:r>
          </a:p>
          <a:p>
            <a:pPr lvl="1">
              <a:lnSpc>
                <a:spcPct val="100000"/>
              </a:lnSpc>
              <a:spcBef>
                <a:spcPts val="0"/>
              </a:spcBef>
              <a:spcAft>
                <a:spcPts val="600"/>
              </a:spcAft>
            </a:pPr>
            <a:r>
              <a:rPr lang="en-US" dirty="0">
                <a:latin typeface="Cambria" panose="02040503050406030204" pitchFamily="18" charset="0"/>
                <a:ea typeface="Cambria" panose="02040503050406030204" pitchFamily="18" charset="0"/>
              </a:rPr>
              <a:t>agreed-upon ground rules</a:t>
            </a:r>
          </a:p>
          <a:p>
            <a:pPr lvl="1">
              <a:lnSpc>
                <a:spcPct val="100000"/>
              </a:lnSpc>
              <a:spcBef>
                <a:spcPts val="0"/>
              </a:spcBef>
              <a:spcAft>
                <a:spcPts val="600"/>
              </a:spcAft>
            </a:pPr>
            <a:r>
              <a:rPr lang="en-US" dirty="0">
                <a:latin typeface="Cambria" panose="02040503050406030204" pitchFamily="18" charset="0"/>
                <a:ea typeface="Cambria" panose="02040503050406030204" pitchFamily="18" charset="0"/>
              </a:rPr>
              <a:t>meaningful introductions</a:t>
            </a:r>
          </a:p>
          <a:p>
            <a:pPr lvl="1">
              <a:lnSpc>
                <a:spcPct val="100000"/>
              </a:lnSpc>
              <a:spcBef>
                <a:spcPts val="0"/>
              </a:spcBef>
              <a:spcAft>
                <a:spcPts val="600"/>
              </a:spcAft>
            </a:pPr>
            <a:r>
              <a:rPr lang="en-US" dirty="0">
                <a:latin typeface="Cambria" panose="02040503050406030204" pitchFamily="18" charset="0"/>
                <a:ea typeface="Cambria" panose="02040503050406030204" pitchFamily="18" charset="0"/>
              </a:rPr>
              <a:t>shared goals</a:t>
            </a:r>
          </a:p>
          <a:p>
            <a:pPr lvl="1">
              <a:lnSpc>
                <a:spcPct val="100000"/>
              </a:lnSpc>
              <a:spcBef>
                <a:spcPts val="0"/>
              </a:spcBef>
              <a:spcAft>
                <a:spcPts val="600"/>
              </a:spcAft>
            </a:pPr>
            <a:r>
              <a:rPr lang="en-US" dirty="0">
                <a:latin typeface="Cambria" panose="02040503050406030204" pitchFamily="18" charset="0"/>
                <a:ea typeface="Cambria" panose="02040503050406030204" pitchFamily="18" charset="0"/>
              </a:rPr>
              <a:t>articulated outcomes (</a:t>
            </a:r>
            <a:r>
              <a:rPr lang="en-US" i="1" dirty="0">
                <a:latin typeface="Cambria" panose="02040503050406030204" pitchFamily="18" charset="0"/>
                <a:ea typeface="Cambria" panose="02040503050406030204" pitchFamily="18" charset="0"/>
              </a:rPr>
              <a:t>what do I wish to accomplish, understand, undertake from this dialogue</a:t>
            </a:r>
            <a:r>
              <a:rPr lang="en-US" dirty="0">
                <a:latin typeface="Cambria" panose="02040503050406030204" pitchFamily="18" charset="0"/>
                <a:ea typeface="Cambria" panose="02040503050406030204" pitchFamily="18" charset="0"/>
              </a:rPr>
              <a:t>)</a:t>
            </a:r>
          </a:p>
          <a:p>
            <a:pPr lvl="1">
              <a:lnSpc>
                <a:spcPct val="100000"/>
              </a:lnSpc>
              <a:spcBef>
                <a:spcPts val="0"/>
              </a:spcBef>
              <a:spcAft>
                <a:spcPts val="600"/>
              </a:spcAft>
            </a:pPr>
            <a:r>
              <a:rPr lang="en-US" dirty="0">
                <a:latin typeface="Cambria" panose="02040503050406030204" pitchFamily="18" charset="0"/>
                <a:ea typeface="Cambria" panose="02040503050406030204" pitchFamily="18" charset="0"/>
              </a:rPr>
              <a:t>a formulated plan of action or solution</a:t>
            </a:r>
            <a:endParaRPr lang="en-US" dirty="0"/>
          </a:p>
        </p:txBody>
      </p:sp>
      <p:pic>
        <p:nvPicPr>
          <p:cNvPr id="6" name="Content Placeholder 5">
            <a:extLst>
              <a:ext uri="{FF2B5EF4-FFF2-40B4-BE49-F238E27FC236}">
                <a16:creationId xmlns:a16="http://schemas.microsoft.com/office/drawing/2014/main" id="{57A7A584-F8DA-4876-A413-5A7F41043BE4}"/>
              </a:ext>
            </a:extLst>
          </p:cNvPr>
          <p:cNvPicPr>
            <a:picLocks noGrp="1" noChangeAspect="1"/>
          </p:cNvPicPr>
          <p:nvPr>
            <p:ph sz="half" idx="2"/>
          </p:nvPr>
        </p:nvPicPr>
        <p:blipFill>
          <a:blip r:embed="rId2">
            <a:extLst>
              <a:ext uri="{28A0092B-C50C-407E-A947-70E740481C1C}">
                <a14:useLocalDpi xmlns:a14="http://schemas.microsoft.com/office/drawing/2010/main"/>
              </a:ext>
            </a:extLst>
          </a:blip>
          <a:stretch>
            <a:fillRect/>
          </a:stretch>
        </p:blipFill>
        <p:spPr>
          <a:xfrm>
            <a:off x="6425699" y="1868629"/>
            <a:ext cx="5181600" cy="3886200"/>
          </a:xfrm>
        </p:spPr>
      </p:pic>
      <p:sp>
        <p:nvSpPr>
          <p:cNvPr id="4" name="TextBox 3">
            <a:extLst>
              <a:ext uri="{FF2B5EF4-FFF2-40B4-BE49-F238E27FC236}">
                <a16:creationId xmlns:a16="http://schemas.microsoft.com/office/drawing/2014/main" id="{268D39DE-E2EE-4A3A-AFFB-41EE6983E781}"/>
              </a:ext>
            </a:extLst>
          </p:cNvPr>
          <p:cNvSpPr txBox="1"/>
          <p:nvPr/>
        </p:nvSpPr>
        <p:spPr>
          <a:xfrm>
            <a:off x="6245008" y="5754829"/>
            <a:ext cx="5542983" cy="276999"/>
          </a:xfrm>
          <a:prstGeom prst="rect">
            <a:avLst/>
          </a:prstGeom>
          <a:noFill/>
        </p:spPr>
        <p:txBody>
          <a:bodyPr wrap="square" rtlCol="0">
            <a:spAutoFit/>
          </a:bodyPr>
          <a:lstStyle/>
          <a:p>
            <a:pPr algn="ctr"/>
            <a:r>
              <a:rPr lang="en-US" sz="1200" i="1" dirty="0">
                <a:latin typeface="Candara" panose="020E0502030303020204" pitchFamily="34" charset="0"/>
              </a:rPr>
              <a:t>A Black Lives Matter vigil in Jonesborough, Tennessee. Photo by Elliott Childress, 2020. </a:t>
            </a:r>
          </a:p>
        </p:txBody>
      </p:sp>
    </p:spTree>
    <p:extLst>
      <p:ext uri="{BB962C8B-B14F-4D97-AF65-F5344CB8AC3E}">
        <p14:creationId xmlns:p14="http://schemas.microsoft.com/office/powerpoint/2010/main" val="2673930143"/>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28443-4496-46A6-80FC-415FF3E7540B}"/>
              </a:ext>
            </a:extLst>
          </p:cNvPr>
          <p:cNvSpPr>
            <a:spLocks noGrp="1"/>
          </p:cNvSpPr>
          <p:nvPr>
            <p:ph type="title"/>
          </p:nvPr>
        </p:nvSpPr>
        <p:spPr/>
        <p:txBody>
          <a:bodyPr/>
          <a:lstStyle/>
          <a:p>
            <a:pPr algn="ctr"/>
            <a:r>
              <a:rPr lang="en-US" b="1" dirty="0">
                <a:latin typeface="Candara" panose="020E0502030303020204" pitchFamily="34" charset="0"/>
              </a:rPr>
              <a:t>Establish Ground Rules</a:t>
            </a:r>
          </a:p>
        </p:txBody>
      </p:sp>
      <p:sp>
        <p:nvSpPr>
          <p:cNvPr id="3" name="Content Placeholder 2">
            <a:extLst>
              <a:ext uri="{FF2B5EF4-FFF2-40B4-BE49-F238E27FC236}">
                <a16:creationId xmlns:a16="http://schemas.microsoft.com/office/drawing/2014/main" id="{B78EE096-D9DF-4A5B-AA61-75FF15701A76}"/>
              </a:ext>
            </a:extLst>
          </p:cNvPr>
          <p:cNvSpPr>
            <a:spLocks noGrp="1"/>
          </p:cNvSpPr>
          <p:nvPr>
            <p:ph idx="1"/>
          </p:nvPr>
        </p:nvSpPr>
        <p:spPr>
          <a:xfrm>
            <a:off x="838200" y="1825624"/>
            <a:ext cx="10515600" cy="4511801"/>
          </a:xfrm>
        </p:spPr>
        <p:txBody>
          <a:bodyPr>
            <a:normAutofit/>
          </a:bodyPr>
          <a:lstStyle/>
          <a:p>
            <a:pPr>
              <a:lnSpc>
                <a:spcPct val="100000"/>
              </a:lnSpc>
              <a:spcBef>
                <a:spcPts val="0"/>
              </a:spcBef>
              <a:spcAft>
                <a:spcPts val="600"/>
              </a:spcAft>
            </a:pPr>
            <a:r>
              <a:rPr lang="en-US" dirty="0">
                <a:latin typeface="Cambria" panose="02040503050406030204" pitchFamily="18" charset="0"/>
                <a:ea typeface="Cambria" panose="02040503050406030204" pitchFamily="18" charset="0"/>
              </a:rPr>
              <a:t>For example: </a:t>
            </a:r>
          </a:p>
          <a:p>
            <a:pPr lvl="1">
              <a:lnSpc>
                <a:spcPct val="100000"/>
              </a:lnSpc>
              <a:spcBef>
                <a:spcPts val="0"/>
              </a:spcBef>
              <a:spcAft>
                <a:spcPts val="600"/>
              </a:spcAft>
            </a:pPr>
            <a:r>
              <a:rPr lang="en-US" dirty="0">
                <a:latin typeface="Cambria" panose="02040503050406030204" pitchFamily="18" charset="0"/>
                <a:ea typeface="Cambria" panose="02040503050406030204" pitchFamily="18" charset="0"/>
              </a:rPr>
              <a:t>Speak for yourself – from your own personal experiences and opinions.</a:t>
            </a:r>
          </a:p>
          <a:p>
            <a:pPr lvl="1">
              <a:lnSpc>
                <a:spcPct val="100000"/>
              </a:lnSpc>
              <a:spcBef>
                <a:spcPts val="0"/>
              </a:spcBef>
              <a:spcAft>
                <a:spcPts val="600"/>
              </a:spcAft>
            </a:pPr>
            <a:r>
              <a:rPr lang="en-US" dirty="0">
                <a:latin typeface="Cambria" panose="02040503050406030204" pitchFamily="18" charset="0"/>
                <a:ea typeface="Cambria" panose="02040503050406030204" pitchFamily="18" charset="0"/>
              </a:rPr>
              <a:t>Listen to understand, not to respond.</a:t>
            </a:r>
          </a:p>
          <a:p>
            <a:pPr lvl="1">
              <a:lnSpc>
                <a:spcPct val="100000"/>
              </a:lnSpc>
              <a:spcBef>
                <a:spcPts val="0"/>
              </a:spcBef>
              <a:spcAft>
                <a:spcPts val="600"/>
              </a:spcAft>
            </a:pPr>
            <a:r>
              <a:rPr lang="en-US" dirty="0">
                <a:latin typeface="Cambria" panose="02040503050406030204" pitchFamily="18" charset="0"/>
                <a:ea typeface="Cambria" panose="02040503050406030204" pitchFamily="18" charset="0"/>
              </a:rPr>
              <a:t>Maintain confidences and conversations.</a:t>
            </a:r>
          </a:p>
          <a:p>
            <a:pPr lvl="1">
              <a:lnSpc>
                <a:spcPct val="100000"/>
              </a:lnSpc>
              <a:spcBef>
                <a:spcPts val="0"/>
              </a:spcBef>
              <a:spcAft>
                <a:spcPts val="600"/>
              </a:spcAft>
            </a:pPr>
            <a:r>
              <a:rPr lang="en-US" dirty="0">
                <a:latin typeface="Cambria" panose="02040503050406030204" pitchFamily="18" charset="0"/>
                <a:ea typeface="Cambria" panose="02040503050406030204" pitchFamily="18" charset="0"/>
              </a:rPr>
              <a:t>Know when to “step-up” and when to “step-back.”</a:t>
            </a:r>
          </a:p>
          <a:p>
            <a:pPr lvl="1">
              <a:lnSpc>
                <a:spcPct val="100000"/>
              </a:lnSpc>
              <a:spcBef>
                <a:spcPts val="0"/>
              </a:spcBef>
              <a:spcAft>
                <a:spcPts val="600"/>
              </a:spcAft>
            </a:pPr>
            <a:r>
              <a:rPr lang="en-US" dirty="0">
                <a:latin typeface="Cambria" panose="02040503050406030204" pitchFamily="18" charset="0"/>
                <a:ea typeface="Cambria" panose="02040503050406030204" pitchFamily="18" charset="0"/>
              </a:rPr>
              <a:t>Acknowledge internally that it’s okay to be uncomfortable.</a:t>
            </a:r>
          </a:p>
          <a:p>
            <a:pPr lvl="1">
              <a:lnSpc>
                <a:spcPct val="100000"/>
              </a:lnSpc>
              <a:spcBef>
                <a:spcPts val="0"/>
              </a:spcBef>
              <a:spcAft>
                <a:spcPts val="600"/>
              </a:spcAft>
            </a:pPr>
            <a:r>
              <a:rPr lang="en-US" dirty="0">
                <a:latin typeface="Cambria" panose="02040503050406030204" pitchFamily="18" charset="0"/>
                <a:ea typeface="Cambria" panose="02040503050406030204" pitchFamily="18" charset="0"/>
              </a:rPr>
              <a:t>Disagree without being disagreeable.</a:t>
            </a:r>
          </a:p>
          <a:p>
            <a:pPr lvl="1">
              <a:lnSpc>
                <a:spcPct val="100000"/>
              </a:lnSpc>
              <a:spcBef>
                <a:spcPts val="0"/>
              </a:spcBef>
              <a:spcAft>
                <a:spcPts val="600"/>
              </a:spcAft>
            </a:pPr>
            <a:r>
              <a:rPr lang="en-US" dirty="0">
                <a:latin typeface="Cambria" panose="02040503050406030204" pitchFamily="18" charset="0"/>
                <a:ea typeface="Cambria" panose="02040503050406030204" pitchFamily="18" charset="0"/>
              </a:rPr>
              <a:t>Challenge yourself by choice.</a:t>
            </a:r>
          </a:p>
          <a:p>
            <a:pPr lvl="1">
              <a:lnSpc>
                <a:spcPct val="100000"/>
              </a:lnSpc>
              <a:spcBef>
                <a:spcPts val="0"/>
              </a:spcBef>
              <a:spcAft>
                <a:spcPts val="600"/>
              </a:spcAft>
            </a:pPr>
            <a:r>
              <a:rPr lang="en-US" dirty="0">
                <a:latin typeface="Cambria" panose="02040503050406030204" pitchFamily="18" charset="0"/>
                <a:ea typeface="Cambria" panose="02040503050406030204" pitchFamily="18" charset="0"/>
              </a:rPr>
              <a:t>Address conversational “Oops” and “Ouch” moments.</a:t>
            </a:r>
          </a:p>
          <a:p>
            <a:pPr lvl="1">
              <a:lnSpc>
                <a:spcPct val="100000"/>
              </a:lnSpc>
              <a:spcBef>
                <a:spcPts val="0"/>
              </a:spcBef>
              <a:spcAft>
                <a:spcPts val="600"/>
              </a:spcAft>
            </a:pPr>
            <a:r>
              <a:rPr lang="en-US" dirty="0">
                <a:latin typeface="Cambria" panose="02040503050406030204" pitchFamily="18" charset="0"/>
                <a:ea typeface="Cambria" panose="02040503050406030204" pitchFamily="18" charset="0"/>
              </a:rPr>
              <a:t>No blaming or scapegoating.</a:t>
            </a:r>
          </a:p>
        </p:txBody>
      </p:sp>
    </p:spTree>
    <p:extLst>
      <p:ext uri="{BB962C8B-B14F-4D97-AF65-F5344CB8AC3E}">
        <p14:creationId xmlns:p14="http://schemas.microsoft.com/office/powerpoint/2010/main" val="3708735046"/>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F9BB0-3DC1-4D52-9A75-D35BDCBCFCA6}"/>
              </a:ext>
            </a:extLst>
          </p:cNvPr>
          <p:cNvSpPr>
            <a:spLocks noGrp="1"/>
          </p:cNvSpPr>
          <p:nvPr>
            <p:ph type="title"/>
          </p:nvPr>
        </p:nvSpPr>
        <p:spPr/>
        <p:txBody>
          <a:bodyPr/>
          <a:lstStyle/>
          <a:p>
            <a:pPr algn="ctr"/>
            <a:r>
              <a:rPr lang="en-US" b="1" dirty="0">
                <a:latin typeface="Candara" panose="020E0502030303020204" pitchFamily="34" charset="0"/>
              </a:rPr>
              <a:t>Comfort Zones</a:t>
            </a:r>
          </a:p>
        </p:txBody>
      </p:sp>
      <p:sp>
        <p:nvSpPr>
          <p:cNvPr id="3" name="Content Placeholder 2">
            <a:extLst>
              <a:ext uri="{FF2B5EF4-FFF2-40B4-BE49-F238E27FC236}">
                <a16:creationId xmlns:a16="http://schemas.microsoft.com/office/drawing/2014/main" id="{827D310A-CA2A-4074-BD86-6D5FF6DD17D4}"/>
              </a:ext>
            </a:extLst>
          </p:cNvPr>
          <p:cNvSpPr>
            <a:spLocks noGrp="1"/>
          </p:cNvSpPr>
          <p:nvPr>
            <p:ph sz="half" idx="1"/>
          </p:nvPr>
        </p:nvSpPr>
        <p:spPr>
          <a:xfrm>
            <a:off x="823661" y="1690688"/>
            <a:ext cx="5272339" cy="4873939"/>
          </a:xfrm>
        </p:spPr>
        <p:txBody>
          <a:bodyPr>
            <a:normAutofit fontScale="92500" lnSpcReduction="10000"/>
          </a:bodyPr>
          <a:lstStyle/>
          <a:p>
            <a:pPr marL="0" indent="0" algn="ctr">
              <a:lnSpc>
                <a:spcPct val="110000"/>
              </a:lnSpc>
              <a:spcBef>
                <a:spcPts val="0"/>
              </a:spcBef>
              <a:spcAft>
                <a:spcPts val="600"/>
              </a:spcAft>
              <a:buNone/>
            </a:pPr>
            <a:r>
              <a:rPr lang="en-US" sz="3000" b="1" i="1" dirty="0">
                <a:latin typeface="Cambria" panose="02040503050406030204" pitchFamily="18" charset="0"/>
                <a:ea typeface="Cambria" panose="02040503050406030204" pitchFamily="18" charset="0"/>
              </a:rPr>
              <a:t>We All Have Them!</a:t>
            </a:r>
          </a:p>
          <a:p>
            <a:pPr>
              <a:lnSpc>
                <a:spcPct val="110000"/>
              </a:lnSpc>
              <a:spcBef>
                <a:spcPts val="0"/>
              </a:spcBef>
              <a:spcAft>
                <a:spcPts val="600"/>
              </a:spcAft>
            </a:pPr>
            <a:r>
              <a:rPr lang="en-US" dirty="0">
                <a:latin typeface="Cambria" panose="02040503050406030204" pitchFamily="18" charset="0"/>
                <a:ea typeface="Cambria" panose="02040503050406030204" pitchFamily="18" charset="0"/>
              </a:rPr>
              <a:t>When inside our comfort zones we do not feel challenged to change.</a:t>
            </a:r>
          </a:p>
          <a:p>
            <a:pPr>
              <a:lnSpc>
                <a:spcPct val="110000"/>
              </a:lnSpc>
              <a:spcBef>
                <a:spcPts val="0"/>
              </a:spcBef>
              <a:spcAft>
                <a:spcPts val="600"/>
              </a:spcAft>
            </a:pPr>
            <a:r>
              <a:rPr lang="en-US" dirty="0">
                <a:latin typeface="Cambria" panose="02040503050406030204" pitchFamily="18" charset="0"/>
                <a:ea typeface="Cambria" panose="02040503050406030204" pitchFamily="18" charset="0"/>
              </a:rPr>
              <a:t>Challenge creates opportunities for dialogue.</a:t>
            </a:r>
          </a:p>
          <a:p>
            <a:pPr>
              <a:lnSpc>
                <a:spcPct val="110000"/>
              </a:lnSpc>
              <a:spcBef>
                <a:spcPts val="0"/>
              </a:spcBef>
              <a:spcAft>
                <a:spcPts val="600"/>
              </a:spcAft>
            </a:pPr>
            <a:r>
              <a:rPr lang="en-US" dirty="0">
                <a:latin typeface="Cambria" panose="02040503050406030204" pitchFamily="18" charset="0"/>
                <a:ea typeface="Cambria" panose="02040503050406030204" pitchFamily="18" charset="0"/>
              </a:rPr>
              <a:t>When we are on the edge of our comfort zones, we are also in the best position to expand our understanding, perspectives, and stretch awareness.</a:t>
            </a:r>
            <a:endParaRPr lang="en-US" dirty="0"/>
          </a:p>
        </p:txBody>
      </p:sp>
      <p:pic>
        <p:nvPicPr>
          <p:cNvPr id="6" name="Content Placeholder 5">
            <a:extLst>
              <a:ext uri="{FF2B5EF4-FFF2-40B4-BE49-F238E27FC236}">
                <a16:creationId xmlns:a16="http://schemas.microsoft.com/office/drawing/2014/main" id="{00B8AB8A-313D-4253-A3AA-F917C08E79A4}"/>
              </a:ext>
            </a:extLst>
          </p:cNvPr>
          <p:cNvPicPr>
            <a:picLocks noGrp="1" noChangeAspect="1"/>
          </p:cNvPicPr>
          <p:nvPr>
            <p:ph sz="half" idx="2"/>
          </p:nvPr>
        </p:nvPicPr>
        <p:blipFill>
          <a:blip r:embed="rId2">
            <a:extLst>
              <a:ext uri="{28A0092B-C50C-407E-A947-70E740481C1C}">
                <a14:useLocalDpi xmlns:a14="http://schemas.microsoft.com/office/drawing/2010/main"/>
              </a:ext>
            </a:extLst>
          </a:blip>
          <a:stretch>
            <a:fillRect/>
          </a:stretch>
        </p:blipFill>
        <p:spPr>
          <a:xfrm>
            <a:off x="6616339" y="2042784"/>
            <a:ext cx="5272340" cy="3966130"/>
          </a:xfrm>
        </p:spPr>
      </p:pic>
    </p:spTree>
    <p:extLst>
      <p:ext uri="{BB962C8B-B14F-4D97-AF65-F5344CB8AC3E}">
        <p14:creationId xmlns:p14="http://schemas.microsoft.com/office/powerpoint/2010/main" val="3920712299"/>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C16AB-E6DD-4CE3-B992-BAFF24028108}"/>
              </a:ext>
            </a:extLst>
          </p:cNvPr>
          <p:cNvSpPr>
            <a:spLocks noGrp="1"/>
          </p:cNvSpPr>
          <p:nvPr>
            <p:ph type="title"/>
          </p:nvPr>
        </p:nvSpPr>
        <p:spPr/>
        <p:txBody>
          <a:bodyPr/>
          <a:lstStyle/>
          <a:p>
            <a:pPr algn="ctr"/>
            <a:r>
              <a:rPr lang="en-US" b="1" i="1" dirty="0">
                <a:latin typeface="Candara" panose="020E0502030303020204" pitchFamily="34" charset="0"/>
              </a:rPr>
              <a:t>Let Me Introduce Myself! </a:t>
            </a:r>
          </a:p>
        </p:txBody>
      </p:sp>
      <p:sp>
        <p:nvSpPr>
          <p:cNvPr id="3" name="Content Placeholder 2">
            <a:extLst>
              <a:ext uri="{FF2B5EF4-FFF2-40B4-BE49-F238E27FC236}">
                <a16:creationId xmlns:a16="http://schemas.microsoft.com/office/drawing/2014/main" id="{6172A92E-755E-4ECD-B5F2-C94E6DB37013}"/>
              </a:ext>
            </a:extLst>
          </p:cNvPr>
          <p:cNvSpPr>
            <a:spLocks noGrp="1"/>
          </p:cNvSpPr>
          <p:nvPr>
            <p:ph sz="half" idx="1"/>
          </p:nvPr>
        </p:nvSpPr>
        <p:spPr>
          <a:xfrm>
            <a:off x="648077" y="1816571"/>
            <a:ext cx="5181600" cy="4351338"/>
          </a:xfrm>
        </p:spPr>
        <p:txBody>
          <a:bodyPr/>
          <a:lstStyle/>
          <a:p>
            <a:pPr>
              <a:lnSpc>
                <a:spcPct val="100000"/>
              </a:lnSpc>
              <a:spcBef>
                <a:spcPts val="0"/>
              </a:spcBef>
              <a:spcAft>
                <a:spcPts val="600"/>
              </a:spcAft>
            </a:pPr>
            <a:r>
              <a:rPr lang="en-US" dirty="0">
                <a:latin typeface="Cambria" panose="02040503050406030204" pitchFamily="18" charset="0"/>
                <a:ea typeface="Cambria" panose="02040503050406030204" pitchFamily="18" charset="0"/>
              </a:rPr>
              <a:t>When beginning dialogues, take a few moments for group or individual introductions to:</a:t>
            </a:r>
          </a:p>
          <a:p>
            <a:pPr lvl="1">
              <a:lnSpc>
                <a:spcPct val="100000"/>
              </a:lnSpc>
              <a:spcBef>
                <a:spcPts val="0"/>
              </a:spcBef>
              <a:spcAft>
                <a:spcPts val="600"/>
              </a:spcAft>
            </a:pPr>
            <a:r>
              <a:rPr lang="en-US" dirty="0">
                <a:latin typeface="Cambria" panose="02040503050406030204" pitchFamily="18" charset="0"/>
                <a:ea typeface="Cambria" panose="02040503050406030204" pitchFamily="18" charset="0"/>
              </a:rPr>
              <a:t>garner participation </a:t>
            </a:r>
          </a:p>
          <a:p>
            <a:pPr lvl="1">
              <a:lnSpc>
                <a:spcPct val="100000"/>
              </a:lnSpc>
              <a:spcBef>
                <a:spcPts val="0"/>
              </a:spcBef>
              <a:spcAft>
                <a:spcPts val="600"/>
              </a:spcAft>
            </a:pPr>
            <a:r>
              <a:rPr lang="en-US" dirty="0">
                <a:latin typeface="Cambria" panose="02040503050406030204" pitchFamily="18" charset="0"/>
                <a:ea typeface="Cambria" panose="02040503050406030204" pitchFamily="18" charset="0"/>
              </a:rPr>
              <a:t>introduce conversational frame work </a:t>
            </a:r>
          </a:p>
          <a:p>
            <a:pPr lvl="1">
              <a:lnSpc>
                <a:spcPct val="100000"/>
              </a:lnSpc>
              <a:spcBef>
                <a:spcPts val="0"/>
              </a:spcBef>
              <a:spcAft>
                <a:spcPts val="600"/>
              </a:spcAft>
            </a:pPr>
            <a:r>
              <a:rPr lang="en-US" dirty="0">
                <a:latin typeface="Cambria" panose="02040503050406030204" pitchFamily="18" charset="0"/>
                <a:ea typeface="Cambria" panose="02040503050406030204" pitchFamily="18" charset="0"/>
              </a:rPr>
              <a:t>gain agreement or acceptance of the guidelines</a:t>
            </a:r>
          </a:p>
          <a:p>
            <a:pPr lvl="1">
              <a:lnSpc>
                <a:spcPct val="100000"/>
              </a:lnSpc>
              <a:spcBef>
                <a:spcPts val="0"/>
              </a:spcBef>
              <a:spcAft>
                <a:spcPts val="600"/>
              </a:spcAft>
            </a:pPr>
            <a:r>
              <a:rPr lang="en-US" dirty="0">
                <a:latin typeface="Cambria" panose="02040503050406030204" pitchFamily="18" charset="0"/>
                <a:ea typeface="Cambria" panose="02040503050406030204" pitchFamily="18" charset="0"/>
              </a:rPr>
              <a:t>establish individual social and group membership.</a:t>
            </a:r>
            <a:endParaRPr lang="en-US" dirty="0"/>
          </a:p>
        </p:txBody>
      </p:sp>
      <p:pic>
        <p:nvPicPr>
          <p:cNvPr id="5" name="Picture 4">
            <a:extLst>
              <a:ext uri="{FF2B5EF4-FFF2-40B4-BE49-F238E27FC236}">
                <a16:creationId xmlns:a16="http://schemas.microsoft.com/office/drawing/2014/main" id="{B00C95B8-90B9-4073-B104-28219EADE82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43460" y="2037535"/>
            <a:ext cx="5181600" cy="3441446"/>
          </a:xfrm>
          <a:prstGeom prst="rect">
            <a:avLst/>
          </a:prstGeom>
        </p:spPr>
      </p:pic>
      <p:sp>
        <p:nvSpPr>
          <p:cNvPr id="4" name="TextBox 3">
            <a:extLst>
              <a:ext uri="{FF2B5EF4-FFF2-40B4-BE49-F238E27FC236}">
                <a16:creationId xmlns:a16="http://schemas.microsoft.com/office/drawing/2014/main" id="{4626BFEC-A566-4819-88DE-5B7139FC4DDF}"/>
              </a:ext>
            </a:extLst>
          </p:cNvPr>
          <p:cNvSpPr txBox="1"/>
          <p:nvPr/>
        </p:nvSpPr>
        <p:spPr>
          <a:xfrm>
            <a:off x="6172199" y="5478981"/>
            <a:ext cx="5524123" cy="276999"/>
          </a:xfrm>
          <a:prstGeom prst="rect">
            <a:avLst/>
          </a:prstGeom>
          <a:noFill/>
        </p:spPr>
        <p:txBody>
          <a:bodyPr wrap="square" rtlCol="0">
            <a:spAutoFit/>
          </a:bodyPr>
          <a:lstStyle/>
          <a:p>
            <a:pPr algn="ctr"/>
            <a:r>
              <a:rPr lang="en-US" sz="1200" i="1" dirty="0">
                <a:latin typeface="Candara" panose="020E0502030303020204" pitchFamily="34" charset="0"/>
              </a:rPr>
              <a:t>Dialoguing at the Young Appalachian Story Summit. Photo by Whitney Williams, 2019.</a:t>
            </a:r>
          </a:p>
        </p:txBody>
      </p:sp>
    </p:spTree>
    <p:extLst>
      <p:ext uri="{BB962C8B-B14F-4D97-AF65-F5344CB8AC3E}">
        <p14:creationId xmlns:p14="http://schemas.microsoft.com/office/powerpoint/2010/main" val="1452196489"/>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BDE9B7-50DD-46FC-9E7B-A219B94518F7}"/>
              </a:ext>
            </a:extLst>
          </p:cNvPr>
          <p:cNvSpPr/>
          <p:nvPr/>
        </p:nvSpPr>
        <p:spPr>
          <a:xfrm>
            <a:off x="1059255" y="2063674"/>
            <a:ext cx="9714369" cy="2654555"/>
          </a:xfrm>
          <a:prstGeom prst="rect">
            <a:avLst/>
          </a:prstGeom>
          <a:noFill/>
        </p:spPr>
        <p:txBody>
          <a:bodyPr wrap="square" lIns="68562" tIns="34281" rIns="68562" bIns="34281">
            <a:spAutoFit/>
          </a:bodyPr>
          <a:lstStyle/>
          <a:p>
            <a:pPr marL="0" marR="0" lvl="0" indent="0" algn="l" defTabSz="34279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This Freedom Stories discussion is being recorded for use by the International Storytelling Center (ISC.) This recording will be owned and managed by ISC and will be used for any educational purpose that ISC deems appropriate.</a:t>
            </a:r>
            <a:r>
              <a:rPr kumimoji="0" lang="en-US"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ndara" panose="020E0502030303020204" pitchFamily="34" charset="0"/>
                <a:ea typeface="+mn-ea"/>
                <a:cs typeface="+mn-cs"/>
              </a:rPr>
              <a:t> </a:t>
            </a: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By participating in this public discussion, you acknowledge this recording and its subsequent uses. </a:t>
            </a:r>
          </a:p>
          <a:p>
            <a:pPr marL="0" marR="0" lvl="0" indent="0" algn="l" defTabSz="34279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prstClr val="black"/>
              </a:solidFill>
              <a:effectLst/>
              <a:uLnTx/>
              <a:uFillTx/>
              <a:latin typeface="Candara" panose="020E0502030303020204" pitchFamily="34" charset="0"/>
              <a:ea typeface="+mn-ea"/>
              <a:cs typeface="+mn-cs"/>
            </a:endParaRPr>
          </a:p>
          <a:p>
            <a:pPr marL="0" marR="0" lvl="0" indent="0" algn="l" defTabSz="34279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prstClr val="black"/>
                </a:solidFill>
                <a:effectLst/>
                <a:uLnTx/>
                <a:uFillTx/>
                <a:latin typeface="Candara" panose="020E0502030303020204" pitchFamily="34" charset="0"/>
                <a:ea typeface="+mn-ea"/>
                <a:cs typeface="+mn-cs"/>
              </a:rPr>
              <a:t>Closed captioning is provided today by ACS. </a:t>
            </a:r>
          </a:p>
        </p:txBody>
      </p:sp>
      <p:pic>
        <p:nvPicPr>
          <p:cNvPr id="7171" name="Picture 2">
            <a:extLst>
              <a:ext uri="{FF2B5EF4-FFF2-40B4-BE49-F238E27FC236}">
                <a16:creationId xmlns:a16="http://schemas.microsoft.com/office/drawing/2014/main" id="{45F94856-9875-4069-A935-556E71049D1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178050" y="4859336"/>
            <a:ext cx="2955925"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4">
            <a:extLst>
              <a:ext uri="{FF2B5EF4-FFF2-40B4-BE49-F238E27FC236}">
                <a16:creationId xmlns:a16="http://schemas.microsoft.com/office/drawing/2014/main" id="{0F12477F-84FC-4F63-85EF-7FF69C623766}"/>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492858" y="5005387"/>
            <a:ext cx="2433638"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FS disclaimer">
            <a:hlinkClick r:id="" action="ppaction://media"/>
            <a:extLst>
              <a:ext uri="{FF2B5EF4-FFF2-40B4-BE49-F238E27FC236}">
                <a16:creationId xmlns:a16="http://schemas.microsoft.com/office/drawing/2014/main" id="{CD070E33-81E3-4477-8FE5-D1EF09E1DAF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287000" y="304800"/>
            <a:ext cx="609441" cy="609441"/>
          </a:xfrm>
          <a:prstGeom prst="rect">
            <a:avLst/>
          </a:prstGeom>
        </p:spPr>
      </p:pic>
      <p:sp>
        <p:nvSpPr>
          <p:cNvPr id="6" name="Title 1">
            <a:extLst>
              <a:ext uri="{FF2B5EF4-FFF2-40B4-BE49-F238E27FC236}">
                <a16:creationId xmlns:a16="http://schemas.microsoft.com/office/drawing/2014/main" id="{03336396-CC3A-4021-BE35-808C11C85FD0}"/>
              </a:ext>
            </a:extLst>
          </p:cNvPr>
          <p:cNvSpPr txBox="1">
            <a:spLocks/>
          </p:cNvSpPr>
          <p:nvPr/>
        </p:nvSpPr>
        <p:spPr bwMode="auto">
          <a:xfrm>
            <a:off x="553771" y="172016"/>
            <a:ext cx="9372726" cy="1891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l" defTabSz="914400" rtl="0" eaLnBrk="0" fontAlgn="base" latinLnBrk="0" hangingPunct="0">
              <a:lnSpc>
                <a:spcPct val="100000"/>
              </a:lnSpc>
              <a:spcBef>
                <a:spcPct val="0"/>
              </a:spcBef>
              <a:spcAft>
                <a:spcPct val="0"/>
              </a:spcAft>
              <a:buNone/>
              <a:defRPr sz="4200" kern="1200" cap="all" spc="30" baseline="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Times New Roman" pitchFamily="18" charset="0"/>
              </a:defRPr>
            </a:lvl2pPr>
            <a:lvl3pPr algn="l" rtl="0" eaLnBrk="0" fontAlgn="base" hangingPunct="0">
              <a:spcBef>
                <a:spcPct val="0"/>
              </a:spcBef>
              <a:spcAft>
                <a:spcPct val="0"/>
              </a:spcAft>
              <a:defRPr sz="4200">
                <a:solidFill>
                  <a:schemeClr val="tx2"/>
                </a:solidFill>
                <a:latin typeface="Times New Roman" pitchFamily="18" charset="0"/>
              </a:defRPr>
            </a:lvl3pPr>
            <a:lvl4pPr algn="l" rtl="0" eaLnBrk="0" fontAlgn="base" hangingPunct="0">
              <a:spcBef>
                <a:spcPct val="0"/>
              </a:spcBef>
              <a:spcAft>
                <a:spcPct val="0"/>
              </a:spcAft>
              <a:defRPr sz="4200">
                <a:solidFill>
                  <a:schemeClr val="tx2"/>
                </a:solidFill>
                <a:latin typeface="Times New Roman" pitchFamily="18" charset="0"/>
              </a:defRPr>
            </a:lvl4pPr>
            <a:lvl5pPr algn="l" rtl="0" eaLnBrk="0" fontAlgn="base" hangingPunct="0">
              <a:spcBef>
                <a:spcPct val="0"/>
              </a:spcBef>
              <a:spcAft>
                <a:spcPct val="0"/>
              </a:spcAft>
              <a:defRPr sz="4200">
                <a:solidFill>
                  <a:schemeClr val="tx2"/>
                </a:solidFill>
                <a:latin typeface="Times New Roman" pitchFamily="18" charset="0"/>
              </a:defRPr>
            </a:lvl5pPr>
            <a:lvl6pPr marL="457200" algn="l" rtl="0" fontAlgn="base">
              <a:spcBef>
                <a:spcPct val="0"/>
              </a:spcBef>
              <a:spcAft>
                <a:spcPct val="0"/>
              </a:spcAft>
              <a:defRPr sz="4200">
                <a:solidFill>
                  <a:schemeClr val="tx2"/>
                </a:solidFill>
                <a:latin typeface="Times New Roman" pitchFamily="18" charset="0"/>
              </a:defRPr>
            </a:lvl6pPr>
            <a:lvl7pPr marL="914400" algn="l" rtl="0" fontAlgn="base">
              <a:spcBef>
                <a:spcPct val="0"/>
              </a:spcBef>
              <a:spcAft>
                <a:spcPct val="0"/>
              </a:spcAft>
              <a:defRPr sz="4200">
                <a:solidFill>
                  <a:schemeClr val="tx2"/>
                </a:solidFill>
                <a:latin typeface="Times New Roman" pitchFamily="18" charset="0"/>
              </a:defRPr>
            </a:lvl7pPr>
            <a:lvl8pPr marL="1371600" algn="l" rtl="0" fontAlgn="base">
              <a:spcBef>
                <a:spcPct val="0"/>
              </a:spcBef>
              <a:spcAft>
                <a:spcPct val="0"/>
              </a:spcAft>
              <a:defRPr sz="4200">
                <a:solidFill>
                  <a:schemeClr val="tx2"/>
                </a:solidFill>
                <a:latin typeface="Times New Roman" pitchFamily="18" charset="0"/>
              </a:defRPr>
            </a:lvl8pPr>
            <a:lvl9pPr marL="1828800" algn="l" rtl="0" fontAlgn="base">
              <a:spcBef>
                <a:spcPct val="0"/>
              </a:spcBef>
              <a:spcAft>
                <a:spcPct val="0"/>
              </a:spcAft>
              <a:defRPr sz="4200">
                <a:solidFill>
                  <a:schemeClr val="tx2"/>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30" normalizeH="0" baseline="0" noProof="0" dirty="0">
                <a:ln>
                  <a:noFill/>
                </a:ln>
                <a:solidFill>
                  <a:srgbClr val="000000"/>
                </a:solidFill>
                <a:effectLst/>
                <a:uLnTx/>
                <a:uFillTx/>
                <a:latin typeface="Candara" panose="020E0502030303020204" pitchFamily="34" charset="0"/>
                <a:ea typeface="+mj-ea"/>
                <a:cs typeface="+mj-cs"/>
              </a:rPr>
              <a:t>Freedom Stories</a:t>
            </a:r>
            <a:br>
              <a:rPr kumimoji="0" lang="en-US" sz="3600" b="0" i="0" u="none" strike="noStrike" kern="1200" cap="none" spc="30" normalizeH="0" baseline="0" noProof="0" dirty="0">
                <a:ln>
                  <a:noFill/>
                </a:ln>
                <a:solidFill>
                  <a:srgbClr val="000000"/>
                </a:solidFill>
                <a:effectLst/>
                <a:uLnTx/>
                <a:uFillTx/>
                <a:latin typeface="Candara" panose="020E0502030303020204" pitchFamily="34" charset="0"/>
                <a:ea typeface="+mj-ea"/>
                <a:cs typeface="+mj-cs"/>
              </a:rPr>
            </a:br>
            <a:r>
              <a:rPr kumimoji="0" lang="en-US" sz="3600" b="0" i="0" u="none" strike="noStrike" kern="1200" cap="none" spc="30" normalizeH="0" baseline="0" noProof="0" dirty="0">
                <a:ln>
                  <a:noFill/>
                </a:ln>
                <a:solidFill>
                  <a:srgbClr val="000000"/>
                </a:solidFill>
                <a:effectLst/>
                <a:uLnTx/>
                <a:uFillTx/>
                <a:latin typeface="Candara" panose="020E0502030303020204" pitchFamily="34" charset="0"/>
                <a:ea typeface="+mj-ea"/>
                <a:cs typeface="+mj-cs"/>
              </a:rPr>
              <a:t>Unearthing the Black Heritage of Appalachia</a:t>
            </a:r>
          </a:p>
        </p:txBody>
      </p:sp>
    </p:spTree>
  </p:cSld>
  <p:clrMapOvr>
    <a:masterClrMapping/>
  </p:clrMapOvr>
  <mc:AlternateContent xmlns:mc="http://schemas.openxmlformats.org/markup-compatibility/2006" xmlns:p14="http://schemas.microsoft.com/office/powerpoint/2010/main">
    <mc:Choice Requires="p14">
      <p:transition spd="med" p14:dur="700" advClick="0" advTm="27000">
        <p:fade/>
      </p:transition>
    </mc:Choice>
    <mc:Fallback xmlns="">
      <p:transition spd="med" advClick="0" advTm="2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90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8ADA7-D3AC-402F-A691-65C01CDA0B8A}"/>
              </a:ext>
            </a:extLst>
          </p:cNvPr>
          <p:cNvSpPr>
            <a:spLocks noGrp="1"/>
          </p:cNvSpPr>
          <p:nvPr>
            <p:ph type="title"/>
          </p:nvPr>
        </p:nvSpPr>
        <p:spPr/>
        <p:txBody>
          <a:bodyPr/>
          <a:lstStyle/>
          <a:p>
            <a:pPr algn="ctr"/>
            <a:r>
              <a:rPr lang="en-US" b="1" dirty="0">
                <a:latin typeface="Candara" panose="020E0502030303020204" pitchFamily="34" charset="0"/>
              </a:rPr>
              <a:t>An Introductory Technique</a:t>
            </a:r>
          </a:p>
        </p:txBody>
      </p:sp>
      <p:sp>
        <p:nvSpPr>
          <p:cNvPr id="3" name="Content Placeholder 2">
            <a:extLst>
              <a:ext uri="{FF2B5EF4-FFF2-40B4-BE49-F238E27FC236}">
                <a16:creationId xmlns:a16="http://schemas.microsoft.com/office/drawing/2014/main" id="{A2021FB6-FF4A-4D68-8A6E-5F4D80F13716}"/>
              </a:ext>
            </a:extLst>
          </p:cNvPr>
          <p:cNvSpPr>
            <a:spLocks noGrp="1"/>
          </p:cNvSpPr>
          <p:nvPr>
            <p:ph idx="1"/>
          </p:nvPr>
        </p:nvSpPr>
        <p:spPr>
          <a:xfrm>
            <a:off x="606582" y="1620570"/>
            <a:ext cx="10747218" cy="5042779"/>
          </a:xfrm>
        </p:spPr>
        <p:txBody>
          <a:bodyPr>
            <a:normAutofit/>
          </a:bodyPr>
          <a:lstStyle/>
          <a:p>
            <a:pPr>
              <a:lnSpc>
                <a:spcPct val="110000"/>
              </a:lnSpc>
              <a:spcBef>
                <a:spcPts val="0"/>
              </a:spcBef>
              <a:spcAft>
                <a:spcPts val="600"/>
              </a:spcAft>
            </a:pPr>
            <a:r>
              <a:rPr lang="en-US" dirty="0">
                <a:latin typeface="Cambria" panose="02040503050406030204" pitchFamily="18" charset="0"/>
                <a:ea typeface="Cambria" panose="02040503050406030204" pitchFamily="18" charset="0"/>
              </a:rPr>
              <a:t>Ask participants to find a partner or break out into small groups, then ask each person to take 2 minutes to share:</a:t>
            </a:r>
          </a:p>
          <a:p>
            <a:pPr lvl="1">
              <a:lnSpc>
                <a:spcPct val="110000"/>
              </a:lnSpc>
              <a:spcBef>
                <a:spcPts val="0"/>
              </a:spcBef>
              <a:spcAft>
                <a:spcPts val="600"/>
              </a:spcAft>
            </a:pPr>
            <a:r>
              <a:rPr lang="en-US" dirty="0">
                <a:latin typeface="Cambria" panose="02040503050406030204" pitchFamily="18" charset="0"/>
                <a:ea typeface="Cambria" panose="02040503050406030204" pitchFamily="18" charset="0"/>
              </a:rPr>
              <a:t>their name and work </a:t>
            </a:r>
          </a:p>
          <a:p>
            <a:pPr lvl="1">
              <a:lnSpc>
                <a:spcPct val="110000"/>
              </a:lnSpc>
              <a:spcBef>
                <a:spcPts val="0"/>
              </a:spcBef>
              <a:spcAft>
                <a:spcPts val="600"/>
              </a:spcAft>
            </a:pPr>
            <a:r>
              <a:rPr lang="en-US" dirty="0">
                <a:latin typeface="Cambria" panose="02040503050406030204" pitchFamily="18" charset="0"/>
                <a:ea typeface="Cambria" panose="02040503050406030204" pitchFamily="18" charset="0"/>
              </a:rPr>
              <a:t>what led them to be concerned about social justice, Freedom Stories public discussions, etc.</a:t>
            </a:r>
          </a:p>
          <a:p>
            <a:pPr lvl="1">
              <a:lnSpc>
                <a:spcPct val="110000"/>
              </a:lnSpc>
              <a:spcBef>
                <a:spcPts val="0"/>
              </a:spcBef>
              <a:spcAft>
                <a:spcPts val="600"/>
              </a:spcAft>
            </a:pPr>
            <a:r>
              <a:rPr lang="en-US" dirty="0">
                <a:latin typeface="Cambria" panose="02040503050406030204" pitchFamily="18" charset="0"/>
                <a:ea typeface="Cambria" panose="02040503050406030204" pitchFamily="18" charset="0"/>
              </a:rPr>
              <a:t>share expectations or anxieties about the conversation</a:t>
            </a:r>
          </a:p>
          <a:p>
            <a:pPr lvl="1">
              <a:lnSpc>
                <a:spcPct val="110000"/>
              </a:lnSpc>
              <a:spcBef>
                <a:spcPts val="0"/>
              </a:spcBef>
              <a:spcAft>
                <a:spcPts val="600"/>
              </a:spcAft>
            </a:pPr>
            <a:r>
              <a:rPr lang="en-US" dirty="0">
                <a:latin typeface="Cambria" panose="02040503050406030204" pitchFamily="18" charset="0"/>
                <a:ea typeface="Cambria" panose="02040503050406030204" pitchFamily="18" charset="0"/>
              </a:rPr>
              <a:t>share other social justice or human rights activities in which they may have participated</a:t>
            </a:r>
          </a:p>
          <a:p>
            <a:pPr>
              <a:lnSpc>
                <a:spcPct val="110000"/>
              </a:lnSpc>
              <a:spcBef>
                <a:spcPts val="0"/>
              </a:spcBef>
              <a:spcAft>
                <a:spcPts val="600"/>
              </a:spcAft>
            </a:pPr>
            <a:r>
              <a:rPr lang="en-US" dirty="0">
                <a:latin typeface="Cambria" panose="02040503050406030204" pitchFamily="18" charset="0"/>
                <a:ea typeface="Cambria" panose="02040503050406030204" pitchFamily="18" charset="0"/>
              </a:rPr>
              <a:t>Return to the larger group and let each person briefly introduce themselves and what they hope to gain from the conversation.</a:t>
            </a:r>
            <a:endParaRPr lang="en-US" dirty="0"/>
          </a:p>
        </p:txBody>
      </p:sp>
    </p:spTree>
    <p:extLst>
      <p:ext uri="{BB962C8B-B14F-4D97-AF65-F5344CB8AC3E}">
        <p14:creationId xmlns:p14="http://schemas.microsoft.com/office/powerpoint/2010/main" val="2302162729"/>
      </p:ext>
    </p:extLst>
  </p:cSld>
  <p:clrMapOvr>
    <a:masterClrMapping/>
  </p:clrMapOvr>
  <mc:AlternateContent xmlns:mc="http://schemas.openxmlformats.org/markup-compatibility/2006" xmlns:p14="http://schemas.microsoft.com/office/powerpoint/2010/main">
    <mc:Choice Requires="p14">
      <p:transition spd="med" p14:dur="700" advClick="0" advTm="17000">
        <p:fade/>
      </p:transition>
    </mc:Choice>
    <mc:Fallback xmlns="">
      <p:transition spd="med" advClick="0" advTm="17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1DFF0-186C-43D1-8202-C6DD39CFFADE}"/>
              </a:ext>
            </a:extLst>
          </p:cNvPr>
          <p:cNvSpPr>
            <a:spLocks noGrp="1"/>
          </p:cNvSpPr>
          <p:nvPr>
            <p:ph type="title"/>
          </p:nvPr>
        </p:nvSpPr>
        <p:spPr/>
        <p:txBody>
          <a:bodyPr/>
          <a:lstStyle/>
          <a:p>
            <a:pPr algn="ctr"/>
            <a:r>
              <a:rPr lang="en-US" b="1" dirty="0">
                <a:latin typeface="Candara" panose="020E0502030303020204" pitchFamily="34" charset="0"/>
              </a:rPr>
              <a:t>Establish Learning Goals</a:t>
            </a:r>
          </a:p>
        </p:txBody>
      </p:sp>
      <p:sp>
        <p:nvSpPr>
          <p:cNvPr id="3" name="Content Placeholder 2">
            <a:extLst>
              <a:ext uri="{FF2B5EF4-FFF2-40B4-BE49-F238E27FC236}">
                <a16:creationId xmlns:a16="http://schemas.microsoft.com/office/drawing/2014/main" id="{7FF0E53C-2742-4420-8F27-4FDCC0EA991F}"/>
              </a:ext>
            </a:extLst>
          </p:cNvPr>
          <p:cNvSpPr>
            <a:spLocks noGrp="1"/>
          </p:cNvSpPr>
          <p:nvPr>
            <p:ph idx="1"/>
          </p:nvPr>
        </p:nvSpPr>
        <p:spPr/>
        <p:txBody>
          <a:bodyPr/>
          <a:lstStyle/>
          <a:p>
            <a:pPr>
              <a:lnSpc>
                <a:spcPct val="100000"/>
              </a:lnSpc>
              <a:spcBef>
                <a:spcPts val="0"/>
              </a:spcBef>
              <a:spcAft>
                <a:spcPts val="600"/>
              </a:spcAft>
            </a:pPr>
            <a:r>
              <a:rPr lang="en-US" b="1" dirty="0">
                <a:latin typeface="Cambria" panose="02040503050406030204" pitchFamily="18" charset="0"/>
                <a:ea typeface="Cambria" panose="02040503050406030204" pitchFamily="18" charset="0"/>
              </a:rPr>
              <a:t>Learning goals could be as simple as:</a:t>
            </a:r>
          </a:p>
          <a:p>
            <a:pPr lvl="1">
              <a:lnSpc>
                <a:spcPct val="100000"/>
              </a:lnSpc>
              <a:spcBef>
                <a:spcPts val="0"/>
              </a:spcBef>
              <a:spcAft>
                <a:spcPts val="600"/>
              </a:spcAft>
            </a:pPr>
            <a:r>
              <a:rPr lang="en-US" i="1" dirty="0">
                <a:latin typeface="Cambria" panose="02040503050406030204" pitchFamily="18" charset="0"/>
                <a:ea typeface="Cambria" panose="02040503050406030204" pitchFamily="18" charset="0"/>
              </a:rPr>
              <a:t>I want to talk with someone different from me.</a:t>
            </a:r>
          </a:p>
          <a:p>
            <a:pPr lvl="1">
              <a:lnSpc>
                <a:spcPct val="100000"/>
              </a:lnSpc>
              <a:spcBef>
                <a:spcPts val="0"/>
              </a:spcBef>
              <a:spcAft>
                <a:spcPts val="600"/>
              </a:spcAft>
            </a:pPr>
            <a:r>
              <a:rPr lang="en-US" i="1" dirty="0">
                <a:latin typeface="Cambria" panose="02040503050406030204" pitchFamily="18" charset="0"/>
                <a:ea typeface="Cambria" panose="02040503050406030204" pitchFamily="18" charset="0"/>
              </a:rPr>
              <a:t>I learned new information during the Freedom Stories Public Discussions which I want to discuss with someone.</a:t>
            </a:r>
          </a:p>
          <a:p>
            <a:pPr lvl="1">
              <a:lnSpc>
                <a:spcPct val="100000"/>
              </a:lnSpc>
              <a:spcBef>
                <a:spcPts val="0"/>
              </a:spcBef>
              <a:spcAft>
                <a:spcPts val="600"/>
              </a:spcAft>
            </a:pPr>
            <a:r>
              <a:rPr lang="en-US" i="1" dirty="0">
                <a:latin typeface="Cambria" panose="02040503050406030204" pitchFamily="18" charset="0"/>
                <a:ea typeface="Cambria" panose="02040503050406030204" pitchFamily="18" charset="0"/>
              </a:rPr>
              <a:t>I want to be more open and educated about social injustice in America.</a:t>
            </a:r>
          </a:p>
          <a:p>
            <a:pPr lvl="1">
              <a:lnSpc>
                <a:spcPct val="100000"/>
              </a:lnSpc>
              <a:spcBef>
                <a:spcPts val="0"/>
              </a:spcBef>
              <a:spcAft>
                <a:spcPts val="600"/>
              </a:spcAft>
            </a:pPr>
            <a:r>
              <a:rPr lang="en-US" i="1" dirty="0">
                <a:latin typeface="Cambria" panose="02040503050406030204" pitchFamily="18" charset="0"/>
                <a:ea typeface="Cambria" panose="02040503050406030204" pitchFamily="18" charset="0"/>
              </a:rPr>
              <a:t>I want to learn more about oppressed or under-represented groups in American society.</a:t>
            </a:r>
          </a:p>
          <a:p>
            <a:pPr lvl="1">
              <a:lnSpc>
                <a:spcPct val="100000"/>
              </a:lnSpc>
              <a:spcBef>
                <a:spcPts val="0"/>
              </a:spcBef>
              <a:spcAft>
                <a:spcPts val="600"/>
              </a:spcAft>
            </a:pPr>
            <a:r>
              <a:rPr lang="en-US" i="1" dirty="0">
                <a:latin typeface="Cambria" panose="02040503050406030204" pitchFamily="18" charset="0"/>
                <a:ea typeface="Cambria" panose="02040503050406030204" pitchFamily="18" charset="0"/>
              </a:rPr>
              <a:t>I want to make new friends outside my race, gender category, or social class.</a:t>
            </a:r>
          </a:p>
          <a:p>
            <a:pPr lvl="1">
              <a:lnSpc>
                <a:spcPct val="100000"/>
              </a:lnSpc>
              <a:spcBef>
                <a:spcPts val="0"/>
              </a:spcBef>
              <a:spcAft>
                <a:spcPts val="600"/>
              </a:spcAft>
            </a:pPr>
            <a:r>
              <a:rPr lang="en-US" i="1" dirty="0">
                <a:latin typeface="Cambria" panose="02040503050406030204" pitchFamily="18" charset="0"/>
                <a:ea typeface="Cambria" panose="02040503050406030204" pitchFamily="18" charset="0"/>
              </a:rPr>
              <a:t>I want to become a change maker in my family, community, social group, etc.</a:t>
            </a: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6244988"/>
      </p:ext>
    </p:extLst>
  </p:cSld>
  <p:clrMapOvr>
    <a:masterClrMapping/>
  </p:clrMapOvr>
  <mc:AlternateContent xmlns:mc="http://schemas.openxmlformats.org/markup-compatibility/2006" xmlns:p14="http://schemas.microsoft.com/office/powerpoint/2010/main">
    <mc:Choice Requires="p14">
      <p:transition spd="med" p14:dur="700" advClick="0" advTm="17000">
        <p:fade/>
      </p:transition>
    </mc:Choice>
    <mc:Fallback xmlns="">
      <p:transition spd="med" advClick="0" advTm="17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94EC6-0D2F-4738-A544-3C7D2ED17C9B}"/>
              </a:ext>
            </a:extLst>
          </p:cNvPr>
          <p:cNvSpPr>
            <a:spLocks noGrp="1"/>
          </p:cNvSpPr>
          <p:nvPr>
            <p:ph type="title"/>
          </p:nvPr>
        </p:nvSpPr>
        <p:spPr/>
        <p:txBody>
          <a:bodyPr/>
          <a:lstStyle/>
          <a:p>
            <a:pPr algn="ctr"/>
            <a:r>
              <a:rPr lang="en-US" b="1" dirty="0">
                <a:latin typeface="Candara" panose="020E0502030303020204" pitchFamily="34" charset="0"/>
              </a:rPr>
              <a:t>Articulate Desired Outcomes</a:t>
            </a:r>
          </a:p>
        </p:txBody>
      </p:sp>
      <p:sp>
        <p:nvSpPr>
          <p:cNvPr id="3" name="Content Placeholder 2">
            <a:extLst>
              <a:ext uri="{FF2B5EF4-FFF2-40B4-BE49-F238E27FC236}">
                <a16:creationId xmlns:a16="http://schemas.microsoft.com/office/drawing/2014/main" id="{14E186B4-5548-42E9-A9D4-5B84192A858A}"/>
              </a:ext>
            </a:extLst>
          </p:cNvPr>
          <p:cNvSpPr>
            <a:spLocks noGrp="1"/>
          </p:cNvSpPr>
          <p:nvPr>
            <p:ph idx="1"/>
          </p:nvPr>
        </p:nvSpPr>
        <p:spPr>
          <a:xfrm>
            <a:off x="838200" y="1618936"/>
            <a:ext cx="10515600" cy="4873939"/>
          </a:xfrm>
        </p:spPr>
        <p:txBody>
          <a:bodyPr>
            <a:normAutofit/>
          </a:bodyPr>
          <a:lstStyle/>
          <a:p>
            <a:pPr>
              <a:lnSpc>
                <a:spcPct val="100000"/>
              </a:lnSpc>
              <a:spcBef>
                <a:spcPts val="0"/>
              </a:spcBef>
              <a:spcAft>
                <a:spcPts val="600"/>
              </a:spcAft>
            </a:pPr>
            <a:r>
              <a:rPr lang="en-US" b="1" dirty="0">
                <a:latin typeface="Cambria" panose="02040503050406030204" pitchFamily="18" charset="0"/>
                <a:ea typeface="Cambria" panose="02040503050406030204" pitchFamily="18" charset="0"/>
              </a:rPr>
              <a:t>At the end of our conversation/participation, I am going to...</a:t>
            </a:r>
          </a:p>
          <a:p>
            <a:pPr lvl="1">
              <a:lnSpc>
                <a:spcPct val="100000"/>
              </a:lnSpc>
              <a:spcBef>
                <a:spcPts val="0"/>
              </a:spcBef>
              <a:spcAft>
                <a:spcPts val="600"/>
              </a:spcAft>
            </a:pPr>
            <a:r>
              <a:rPr lang="en-US" i="1" dirty="0">
                <a:latin typeface="Cambria" panose="02040503050406030204" pitchFamily="18" charset="0"/>
                <a:ea typeface="Cambria" panose="02040503050406030204" pitchFamily="18" charset="0"/>
              </a:rPr>
              <a:t>Actively respect different experiences and perspectives.</a:t>
            </a:r>
          </a:p>
          <a:p>
            <a:pPr lvl="1">
              <a:lnSpc>
                <a:spcPct val="100000"/>
              </a:lnSpc>
              <a:spcBef>
                <a:spcPts val="0"/>
              </a:spcBef>
              <a:spcAft>
                <a:spcPts val="600"/>
              </a:spcAft>
            </a:pPr>
            <a:r>
              <a:rPr lang="en-US" i="1" dirty="0">
                <a:latin typeface="Cambria" panose="02040503050406030204" pitchFamily="18" charset="0"/>
                <a:ea typeface="Cambria" panose="02040503050406030204" pitchFamily="18" charset="0"/>
              </a:rPr>
              <a:t>Make time to read one book or attend one lecture on social justice.</a:t>
            </a:r>
          </a:p>
          <a:p>
            <a:pPr lvl="1">
              <a:lnSpc>
                <a:spcPct val="100000"/>
              </a:lnSpc>
              <a:spcBef>
                <a:spcPts val="0"/>
              </a:spcBef>
              <a:spcAft>
                <a:spcPts val="600"/>
              </a:spcAft>
            </a:pPr>
            <a:r>
              <a:rPr lang="en-US" i="1" dirty="0">
                <a:latin typeface="Cambria" panose="02040503050406030204" pitchFamily="18" charset="0"/>
                <a:ea typeface="Cambria" panose="02040503050406030204" pitchFamily="18" charset="0"/>
              </a:rPr>
              <a:t>Speak to others in my community about what can be done for under-represented groups in my community.</a:t>
            </a:r>
          </a:p>
          <a:p>
            <a:pPr lvl="1">
              <a:lnSpc>
                <a:spcPct val="100000"/>
              </a:lnSpc>
              <a:spcBef>
                <a:spcPts val="0"/>
              </a:spcBef>
              <a:spcAft>
                <a:spcPts val="600"/>
              </a:spcAft>
            </a:pPr>
            <a:r>
              <a:rPr lang="en-US" i="1" dirty="0">
                <a:latin typeface="Cambria" panose="02040503050406030204" pitchFamily="18" charset="0"/>
                <a:ea typeface="Cambria" panose="02040503050406030204" pitchFamily="18" charset="0"/>
              </a:rPr>
              <a:t>Participate as a volunteer in social justice initiatives.</a:t>
            </a:r>
          </a:p>
          <a:p>
            <a:pPr lvl="1">
              <a:lnSpc>
                <a:spcPct val="100000"/>
              </a:lnSpc>
              <a:spcBef>
                <a:spcPts val="0"/>
              </a:spcBef>
              <a:spcAft>
                <a:spcPts val="600"/>
              </a:spcAft>
            </a:pPr>
            <a:r>
              <a:rPr lang="en-US" i="1" dirty="0">
                <a:latin typeface="Cambria" panose="02040503050406030204" pitchFamily="18" charset="0"/>
                <a:ea typeface="Cambria" panose="02040503050406030204" pitchFamily="18" charset="0"/>
              </a:rPr>
              <a:t>Continue to educate others and myself on what I have learned.</a:t>
            </a:r>
          </a:p>
          <a:p>
            <a:pPr lvl="1">
              <a:lnSpc>
                <a:spcPct val="100000"/>
              </a:lnSpc>
              <a:spcBef>
                <a:spcPts val="0"/>
              </a:spcBef>
              <a:spcAft>
                <a:spcPts val="600"/>
              </a:spcAft>
            </a:pPr>
            <a:r>
              <a:rPr lang="en-US" i="1" dirty="0">
                <a:latin typeface="Cambria" panose="02040503050406030204" pitchFamily="18" charset="0"/>
                <a:ea typeface="Cambria" panose="02040503050406030204" pitchFamily="18" charset="0"/>
              </a:rPr>
              <a:t>Become an advocate or ally to under-served populations.</a:t>
            </a:r>
          </a:p>
          <a:p>
            <a:pPr lvl="1">
              <a:lnSpc>
                <a:spcPct val="100000"/>
              </a:lnSpc>
              <a:spcBef>
                <a:spcPts val="0"/>
              </a:spcBef>
              <a:spcAft>
                <a:spcPts val="600"/>
              </a:spcAft>
            </a:pPr>
            <a:r>
              <a:rPr lang="en-US" i="1" dirty="0">
                <a:latin typeface="Cambria" panose="02040503050406030204" pitchFamily="18" charset="0"/>
                <a:ea typeface="Cambria" panose="02040503050406030204" pitchFamily="18" charset="0"/>
              </a:rPr>
              <a:t>Establish a social justice group in my neighborhood, city, school, etc.</a:t>
            </a:r>
          </a:p>
          <a:p>
            <a:pPr lvl="1">
              <a:lnSpc>
                <a:spcPct val="100000"/>
              </a:lnSpc>
              <a:spcBef>
                <a:spcPts val="0"/>
              </a:spcBef>
              <a:spcAft>
                <a:spcPts val="600"/>
              </a:spcAft>
            </a:pPr>
            <a:r>
              <a:rPr lang="en-US" i="1" dirty="0">
                <a:latin typeface="Cambria" panose="02040503050406030204" pitchFamily="18" charset="0"/>
                <a:ea typeface="Cambria" panose="02040503050406030204" pitchFamily="18" charset="0"/>
              </a:rPr>
              <a:t>Changes in social policy.</a:t>
            </a:r>
          </a:p>
          <a:p>
            <a:pPr lvl="1">
              <a:lnSpc>
                <a:spcPct val="100000"/>
              </a:lnSpc>
              <a:spcBef>
                <a:spcPts val="0"/>
              </a:spcBef>
              <a:spcAft>
                <a:spcPts val="600"/>
              </a:spcAft>
            </a:pPr>
            <a:r>
              <a:rPr lang="en-US" i="1" dirty="0">
                <a:latin typeface="Cambria" panose="02040503050406030204" pitchFamily="18" charset="0"/>
                <a:ea typeface="Cambria" panose="02040503050406030204" pitchFamily="18" charset="0"/>
              </a:rPr>
              <a:t>The list goes on! </a:t>
            </a:r>
          </a:p>
        </p:txBody>
      </p:sp>
      <p:pic>
        <p:nvPicPr>
          <p:cNvPr id="4" name="13 - Lean on Me">
            <a:hlinkClick r:id="" action="ppaction://media"/>
            <a:extLst>
              <a:ext uri="{FF2B5EF4-FFF2-40B4-BE49-F238E27FC236}">
                <a16:creationId xmlns:a16="http://schemas.microsoft.com/office/drawing/2014/main" id="{9B1275A4-0674-4A93-89AA-7E07D5E15F87}"/>
              </a:ext>
            </a:extLst>
          </p:cNvPr>
          <p:cNvPicPr>
            <a:picLocks noChangeAspect="1"/>
          </p:cNvPicPr>
          <p:nvPr>
            <a:audioFile r:link="rId1"/>
            <p:extLst>
              <p:ext uri="{DAA4B4D4-6D71-4841-9C94-3DE7FCFB9230}">
                <p14:media xmlns:p14="http://schemas.microsoft.com/office/powerpoint/2010/main" r:embed="rId2">
                  <p14:trim end="121996.204"/>
                  <p14:fade in="10000" out="7000"/>
                </p14:media>
              </p:ext>
            </p:extLst>
          </p:nvPr>
        </p:nvPicPr>
        <p:blipFill>
          <a:blip r:embed="rId4"/>
          <a:stretch>
            <a:fillRect/>
          </a:stretch>
        </p:blipFill>
        <p:spPr>
          <a:xfrm>
            <a:off x="805004" y="507748"/>
            <a:ext cx="609600" cy="609600"/>
          </a:xfrm>
          <a:prstGeom prst="rect">
            <a:avLst/>
          </a:prstGeom>
        </p:spPr>
      </p:pic>
    </p:spTree>
    <p:extLst>
      <p:ext uri="{BB962C8B-B14F-4D97-AF65-F5344CB8AC3E}">
        <p14:creationId xmlns:p14="http://schemas.microsoft.com/office/powerpoint/2010/main" val="2902726396"/>
      </p:ext>
    </p:extLst>
  </p:cSld>
  <p:clrMapOvr>
    <a:masterClrMapping/>
  </p:clrMapOvr>
  <mc:AlternateContent xmlns:mc="http://schemas.openxmlformats.org/markup-compatibility/2006" xmlns:p14="http://schemas.microsoft.com/office/powerpoint/2010/main">
    <mc:Choice Requires="p14">
      <p:transition spd="med" p14:dur="700" advClick="0" advTm="17000">
        <p:fade/>
      </p:transition>
    </mc:Choice>
    <mc:Fallback xmlns="">
      <p:transition spd="med" advClick="0" advTm="1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6BBCE-45D2-48CA-8537-8D98F729832E}"/>
              </a:ext>
            </a:extLst>
          </p:cNvPr>
          <p:cNvSpPr>
            <a:spLocks noGrp="1"/>
          </p:cNvSpPr>
          <p:nvPr>
            <p:ph type="title"/>
          </p:nvPr>
        </p:nvSpPr>
        <p:spPr/>
        <p:txBody>
          <a:bodyPr/>
          <a:lstStyle/>
          <a:p>
            <a:pPr algn="ctr"/>
            <a:r>
              <a:rPr lang="en-US" b="1" dirty="0">
                <a:latin typeface="Candara" panose="020E0502030303020204" pitchFamily="34" charset="0"/>
              </a:rPr>
              <a:t>Possible Conversation Starters</a:t>
            </a:r>
          </a:p>
        </p:txBody>
      </p:sp>
      <p:sp>
        <p:nvSpPr>
          <p:cNvPr id="3" name="Content Placeholder 2">
            <a:extLst>
              <a:ext uri="{FF2B5EF4-FFF2-40B4-BE49-F238E27FC236}">
                <a16:creationId xmlns:a16="http://schemas.microsoft.com/office/drawing/2014/main" id="{367448AD-1CB0-4CCD-AAB0-BEEA443FEDB9}"/>
              </a:ext>
            </a:extLst>
          </p:cNvPr>
          <p:cNvSpPr>
            <a:spLocks noGrp="1"/>
          </p:cNvSpPr>
          <p:nvPr>
            <p:ph idx="1"/>
          </p:nvPr>
        </p:nvSpPr>
        <p:spPr/>
        <p:txBody>
          <a:bodyPr/>
          <a:lstStyle/>
          <a:p>
            <a:pPr>
              <a:lnSpc>
                <a:spcPct val="100000"/>
              </a:lnSpc>
              <a:spcBef>
                <a:spcPts val="0"/>
              </a:spcBef>
              <a:spcAft>
                <a:spcPts val="600"/>
              </a:spcAft>
            </a:pPr>
            <a:r>
              <a:rPr lang="en-US" dirty="0">
                <a:latin typeface="Cambria" panose="02040503050406030204" pitchFamily="18" charset="0"/>
                <a:ea typeface="Cambria" panose="02040503050406030204" pitchFamily="18" charset="0"/>
              </a:rPr>
              <a:t>“I was surprised to learn during </a:t>
            </a:r>
            <a:r>
              <a:rPr lang="en-US" i="1" dirty="0">
                <a:latin typeface="Cambria" panose="02040503050406030204" pitchFamily="18" charset="0"/>
                <a:ea typeface="Cambria" panose="02040503050406030204" pitchFamily="18" charset="0"/>
              </a:rPr>
              <a:t>Freedom Stories </a:t>
            </a:r>
            <a:r>
              <a:rPr lang="en-US" dirty="0">
                <a:latin typeface="Cambria" panose="02040503050406030204" pitchFamily="18" charset="0"/>
                <a:ea typeface="Cambria" panose="02040503050406030204" pitchFamily="18" charset="0"/>
              </a:rPr>
              <a:t>that . . .”</a:t>
            </a:r>
          </a:p>
          <a:p>
            <a:pPr>
              <a:lnSpc>
                <a:spcPct val="100000"/>
              </a:lnSpc>
              <a:spcBef>
                <a:spcPts val="0"/>
              </a:spcBef>
              <a:spcAft>
                <a:spcPts val="600"/>
              </a:spcAft>
            </a:pPr>
            <a:r>
              <a:rPr lang="en-US" dirty="0">
                <a:latin typeface="Cambria" panose="02040503050406030204" pitchFamily="18" charset="0"/>
                <a:ea typeface="Cambria" panose="02040503050406030204" pitchFamily="18" charset="0"/>
              </a:rPr>
              <a:t>“I have always been curious or wanted to understand . . .”</a:t>
            </a:r>
          </a:p>
          <a:p>
            <a:pPr>
              <a:lnSpc>
                <a:spcPct val="100000"/>
              </a:lnSpc>
              <a:spcBef>
                <a:spcPts val="0"/>
              </a:spcBef>
              <a:spcAft>
                <a:spcPts val="600"/>
              </a:spcAft>
            </a:pPr>
            <a:r>
              <a:rPr lang="en-US" dirty="0">
                <a:latin typeface="Cambria" panose="02040503050406030204" pitchFamily="18" charset="0"/>
                <a:ea typeface="Cambria" panose="02040503050406030204" pitchFamily="18" charset="0"/>
              </a:rPr>
              <a:t>“I would like to talk more about . . .</a:t>
            </a:r>
          </a:p>
          <a:p>
            <a:pPr lvl="1">
              <a:lnSpc>
                <a:spcPct val="100000"/>
              </a:lnSpc>
              <a:spcBef>
                <a:spcPts val="0"/>
              </a:spcBef>
              <a:spcAft>
                <a:spcPts val="600"/>
              </a:spcAft>
            </a:pPr>
            <a:r>
              <a:rPr lang="en-US" i="1" dirty="0">
                <a:latin typeface="Cambria" panose="02040503050406030204" pitchFamily="18" charset="0"/>
                <a:ea typeface="Cambria" panose="02040503050406030204" pitchFamily="18" charset="0"/>
              </a:rPr>
              <a:t>why a wish for a colorblind society is considered flawed thinking.”</a:t>
            </a:r>
          </a:p>
          <a:p>
            <a:pPr lvl="1">
              <a:lnSpc>
                <a:spcPct val="100000"/>
              </a:lnSpc>
              <a:spcBef>
                <a:spcPts val="0"/>
              </a:spcBef>
              <a:spcAft>
                <a:spcPts val="600"/>
              </a:spcAft>
            </a:pPr>
            <a:r>
              <a:rPr lang="en-US" i="1" dirty="0">
                <a:latin typeface="Cambria" panose="02040503050406030204" pitchFamily="18" charset="0"/>
                <a:ea typeface="Cambria" panose="02040503050406030204" pitchFamily="18" charset="0"/>
              </a:rPr>
              <a:t>why discussions of racial difference make you feel uncomfortable.”</a:t>
            </a:r>
          </a:p>
          <a:p>
            <a:pPr lvl="1">
              <a:lnSpc>
                <a:spcPct val="100000"/>
              </a:lnSpc>
              <a:spcBef>
                <a:spcPts val="0"/>
              </a:spcBef>
              <a:spcAft>
                <a:spcPts val="600"/>
              </a:spcAft>
            </a:pPr>
            <a:r>
              <a:rPr lang="en-US" i="1" dirty="0">
                <a:latin typeface="Cambria" panose="02040503050406030204" pitchFamily="18" charset="0"/>
                <a:ea typeface="Cambria" panose="02040503050406030204" pitchFamily="18" charset="0"/>
              </a:rPr>
              <a:t>how I am supposed to break down racial barriers when people tell me, ‘It’s not my job to teach you about race?’”</a:t>
            </a:r>
          </a:p>
          <a:p>
            <a:pPr lvl="1">
              <a:lnSpc>
                <a:spcPct val="100000"/>
              </a:lnSpc>
              <a:spcBef>
                <a:spcPts val="0"/>
              </a:spcBef>
              <a:spcAft>
                <a:spcPts val="600"/>
              </a:spcAft>
            </a:pPr>
            <a:r>
              <a:rPr lang="en-US" i="1" dirty="0">
                <a:latin typeface="Cambria" panose="02040503050406030204" pitchFamily="18" charset="0"/>
                <a:ea typeface="Cambria" panose="02040503050406030204" pitchFamily="18" charset="0"/>
              </a:rPr>
              <a:t>what actions have been taken lately to bridge the racial divide.”</a:t>
            </a:r>
          </a:p>
          <a:p>
            <a:pPr lvl="1">
              <a:lnSpc>
                <a:spcPct val="100000"/>
              </a:lnSpc>
              <a:spcBef>
                <a:spcPts val="0"/>
              </a:spcBef>
              <a:spcAft>
                <a:spcPts val="600"/>
              </a:spcAft>
            </a:pPr>
            <a:r>
              <a:rPr lang="en-US" i="1" dirty="0">
                <a:latin typeface="Cambria" panose="02040503050406030204" pitchFamily="18" charset="0"/>
                <a:ea typeface="Cambria" panose="02040503050406030204" pitchFamily="18" charset="0"/>
              </a:rPr>
              <a:t>what are your greatest fears regarding race?” </a:t>
            </a:r>
            <a:endParaRPr lang="en-US" dirty="0"/>
          </a:p>
        </p:txBody>
      </p:sp>
    </p:spTree>
    <p:extLst>
      <p:ext uri="{BB962C8B-B14F-4D97-AF65-F5344CB8AC3E}">
        <p14:creationId xmlns:p14="http://schemas.microsoft.com/office/powerpoint/2010/main" val="3830363371"/>
      </p:ext>
    </p:extLst>
  </p:cSld>
  <p:clrMapOvr>
    <a:masterClrMapping/>
  </p:clrMapOvr>
  <mc:AlternateContent xmlns:mc="http://schemas.openxmlformats.org/markup-compatibility/2006" xmlns:p14="http://schemas.microsoft.com/office/powerpoint/2010/main">
    <mc:Choice Requires="p14">
      <p:transition spd="med" p14:dur="700" advClick="0" advTm="17000">
        <p:fade/>
      </p:transition>
    </mc:Choice>
    <mc:Fallback xmlns="">
      <p:transition spd="med" advClick="0" advTm="17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94096-DA1B-4C36-B70D-259CDC5AF59A}"/>
              </a:ext>
            </a:extLst>
          </p:cNvPr>
          <p:cNvSpPr>
            <a:spLocks noGrp="1"/>
          </p:cNvSpPr>
          <p:nvPr>
            <p:ph type="title"/>
          </p:nvPr>
        </p:nvSpPr>
        <p:spPr/>
        <p:txBody>
          <a:bodyPr/>
          <a:lstStyle/>
          <a:p>
            <a:pPr algn="ctr"/>
            <a:r>
              <a:rPr lang="en-US" b="1" dirty="0">
                <a:latin typeface="Candara" panose="020E0502030303020204" pitchFamily="34" charset="0"/>
              </a:rPr>
              <a:t>Examples of Conversation “Triggers”</a:t>
            </a:r>
          </a:p>
        </p:txBody>
      </p:sp>
      <p:sp>
        <p:nvSpPr>
          <p:cNvPr id="3" name="Content Placeholder 2">
            <a:extLst>
              <a:ext uri="{FF2B5EF4-FFF2-40B4-BE49-F238E27FC236}">
                <a16:creationId xmlns:a16="http://schemas.microsoft.com/office/drawing/2014/main" id="{008105E6-0793-40C9-843E-43DE6EBA8582}"/>
              </a:ext>
            </a:extLst>
          </p:cNvPr>
          <p:cNvSpPr>
            <a:spLocks noGrp="1"/>
          </p:cNvSpPr>
          <p:nvPr>
            <p:ph idx="1"/>
          </p:nvPr>
        </p:nvSpPr>
        <p:spPr>
          <a:xfrm>
            <a:off x="410936" y="1690688"/>
            <a:ext cx="11370129" cy="4963609"/>
          </a:xfrm>
        </p:spPr>
        <p:txBody>
          <a:bodyPr>
            <a:normAutofit/>
          </a:bodyPr>
          <a:lstStyle/>
          <a:p>
            <a:pPr>
              <a:spcBef>
                <a:spcPts val="0"/>
              </a:spcBef>
              <a:spcAft>
                <a:spcPts val="600"/>
              </a:spcAft>
            </a:pPr>
            <a:r>
              <a:rPr lang="en-US" b="1" dirty="0">
                <a:latin typeface="Cambria" panose="02040503050406030204" pitchFamily="18" charset="0"/>
                <a:ea typeface="Cambria" panose="02040503050406030204" pitchFamily="18" charset="0"/>
              </a:rPr>
              <a:t>Which should generally be avoided:</a:t>
            </a:r>
          </a:p>
          <a:p>
            <a:pPr lvl="1">
              <a:spcBef>
                <a:spcPts val="0"/>
              </a:spcBef>
              <a:spcAft>
                <a:spcPts val="600"/>
              </a:spcAft>
            </a:pPr>
            <a:r>
              <a:rPr lang="en-US" i="1" dirty="0">
                <a:latin typeface="Cambria" panose="02040503050406030204" pitchFamily="18" charset="0"/>
                <a:ea typeface="Cambria" panose="02040503050406030204" pitchFamily="18" charset="0"/>
              </a:rPr>
              <a:t>“I don’t see the differences: people are people to me.”</a:t>
            </a:r>
          </a:p>
          <a:p>
            <a:pPr lvl="1">
              <a:spcBef>
                <a:spcPts val="0"/>
              </a:spcBef>
              <a:spcAft>
                <a:spcPts val="600"/>
              </a:spcAft>
            </a:pPr>
            <a:r>
              <a:rPr lang="en-US" i="1" dirty="0">
                <a:latin typeface="Cambria" panose="02040503050406030204" pitchFamily="18" charset="0"/>
                <a:ea typeface="Cambria" panose="02040503050406030204" pitchFamily="18" charset="0"/>
              </a:rPr>
              <a:t>“What do you people want anyway?”</a:t>
            </a:r>
          </a:p>
          <a:p>
            <a:pPr lvl="1">
              <a:spcBef>
                <a:spcPts val="0"/>
              </a:spcBef>
              <a:spcAft>
                <a:spcPts val="600"/>
              </a:spcAft>
            </a:pPr>
            <a:r>
              <a:rPr lang="en-US" i="1" dirty="0">
                <a:latin typeface="Cambria" panose="02040503050406030204" pitchFamily="18" charset="0"/>
                <a:ea typeface="Cambria" panose="02040503050406030204" pitchFamily="18" charset="0"/>
              </a:rPr>
              <a:t>“I feel so sorry for people with disabilities. It’s such a tragedy.”</a:t>
            </a:r>
          </a:p>
          <a:p>
            <a:pPr lvl="1">
              <a:spcBef>
                <a:spcPts val="0"/>
              </a:spcBef>
              <a:spcAft>
                <a:spcPts val="600"/>
              </a:spcAft>
            </a:pPr>
            <a:r>
              <a:rPr lang="en-US" i="1" dirty="0">
                <a:latin typeface="Cambria" panose="02040503050406030204" pitchFamily="18" charset="0"/>
                <a:ea typeface="Cambria" panose="02040503050406030204" pitchFamily="18" charset="0"/>
              </a:rPr>
              <a:t>“If everyone just worked hard and played by the rules, they would achieve.”</a:t>
            </a:r>
          </a:p>
          <a:p>
            <a:pPr lvl="1">
              <a:spcBef>
                <a:spcPts val="0"/>
              </a:spcBef>
              <a:spcAft>
                <a:spcPts val="600"/>
              </a:spcAft>
            </a:pPr>
            <a:r>
              <a:rPr lang="en-US" i="1" dirty="0">
                <a:latin typeface="Cambria" panose="02040503050406030204" pitchFamily="18" charset="0"/>
                <a:ea typeface="Cambria" panose="02040503050406030204" pitchFamily="18" charset="0"/>
              </a:rPr>
              <a:t>“Unemployed people prefer their life; they have it pretty good with welfare.”</a:t>
            </a:r>
          </a:p>
          <a:p>
            <a:pPr lvl="1">
              <a:spcBef>
                <a:spcPts val="0"/>
              </a:spcBef>
              <a:spcAft>
                <a:spcPts val="600"/>
              </a:spcAft>
            </a:pPr>
            <a:r>
              <a:rPr lang="en-US" i="1" dirty="0">
                <a:latin typeface="Cambria" panose="02040503050406030204" pitchFamily="18" charset="0"/>
                <a:ea typeface="Cambria" panose="02040503050406030204" pitchFamily="18" charset="0"/>
              </a:rPr>
              <a:t>“I think people of color are blowing things way out of proportion.”</a:t>
            </a:r>
          </a:p>
          <a:p>
            <a:pPr lvl="1">
              <a:spcBef>
                <a:spcPts val="0"/>
              </a:spcBef>
              <a:spcAft>
                <a:spcPts val="600"/>
              </a:spcAft>
            </a:pPr>
            <a:r>
              <a:rPr lang="en-US" i="1" dirty="0">
                <a:latin typeface="Cambria" panose="02040503050406030204" pitchFamily="18" charset="0"/>
                <a:ea typeface="Cambria" panose="02040503050406030204" pitchFamily="18" charset="0"/>
              </a:rPr>
              <a:t>“Women who wear tight clothes are asking for it.”</a:t>
            </a:r>
          </a:p>
          <a:p>
            <a:pPr lvl="1">
              <a:spcBef>
                <a:spcPts val="0"/>
              </a:spcBef>
              <a:spcAft>
                <a:spcPts val="600"/>
              </a:spcAft>
            </a:pPr>
            <a:r>
              <a:rPr lang="en-US" i="1" dirty="0">
                <a:latin typeface="Cambria" panose="02040503050406030204" pitchFamily="18" charset="0"/>
                <a:ea typeface="Cambria" panose="02040503050406030204" pitchFamily="18" charset="0"/>
              </a:rPr>
              <a:t>“All lives matter.”</a:t>
            </a:r>
          </a:p>
          <a:p>
            <a:pPr lvl="1">
              <a:spcBef>
                <a:spcPts val="0"/>
              </a:spcBef>
              <a:spcAft>
                <a:spcPts val="600"/>
              </a:spcAft>
            </a:pPr>
            <a:r>
              <a:rPr lang="en-US" i="1" dirty="0">
                <a:latin typeface="Cambria" panose="02040503050406030204" pitchFamily="18" charset="0"/>
                <a:ea typeface="Cambria" panose="02040503050406030204" pitchFamily="18" charset="0"/>
              </a:rPr>
              <a:t>“Black folks are always playing the race card; everything is not always about race.”</a:t>
            </a:r>
          </a:p>
          <a:p>
            <a:pPr marL="457200" lvl="1" indent="0" algn="ctr">
              <a:spcBef>
                <a:spcPts val="0"/>
              </a:spcBef>
              <a:spcAft>
                <a:spcPts val="600"/>
              </a:spcAft>
              <a:buNone/>
            </a:pPr>
            <a:endParaRPr lang="en-US" sz="2000" dirty="0">
              <a:latin typeface="Cambria" panose="02040503050406030204" pitchFamily="18" charset="0"/>
              <a:ea typeface="Cambria" panose="02040503050406030204" pitchFamily="18" charset="0"/>
            </a:endParaRPr>
          </a:p>
          <a:p>
            <a:pPr marL="457200" lvl="1" indent="0" algn="ctr">
              <a:spcBef>
                <a:spcPts val="0"/>
              </a:spcBef>
              <a:spcAft>
                <a:spcPts val="600"/>
              </a:spcAft>
              <a:buNone/>
            </a:pPr>
            <a:r>
              <a:rPr lang="en-US" sz="2000" dirty="0">
                <a:latin typeface="Cambria" panose="02040503050406030204" pitchFamily="18" charset="0"/>
                <a:ea typeface="Cambria" panose="02040503050406030204" pitchFamily="18" charset="0"/>
              </a:rPr>
              <a:t>(Note: If you don’t know why these are triggers, ask about them.)</a:t>
            </a:r>
          </a:p>
        </p:txBody>
      </p:sp>
    </p:spTree>
    <p:extLst>
      <p:ext uri="{BB962C8B-B14F-4D97-AF65-F5344CB8AC3E}">
        <p14:creationId xmlns:p14="http://schemas.microsoft.com/office/powerpoint/2010/main" val="3184732332"/>
      </p:ext>
    </p:extLst>
  </p:cSld>
  <p:clrMapOvr>
    <a:masterClrMapping/>
  </p:clrMapOvr>
  <mc:AlternateContent xmlns:mc="http://schemas.openxmlformats.org/markup-compatibility/2006" xmlns:p14="http://schemas.microsoft.com/office/powerpoint/2010/main">
    <mc:Choice Requires="p14">
      <p:transition spd="med" p14:dur="700" advClick="0" advTm="17000">
        <p:fade/>
      </p:transition>
    </mc:Choice>
    <mc:Fallback xmlns="">
      <p:transition spd="med" advClick="0" advTm="17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9B63E-EA15-41CB-9BCB-F31B93E1D7B3}"/>
              </a:ext>
            </a:extLst>
          </p:cNvPr>
          <p:cNvSpPr>
            <a:spLocks noGrp="1"/>
          </p:cNvSpPr>
          <p:nvPr>
            <p:ph type="title"/>
          </p:nvPr>
        </p:nvSpPr>
        <p:spPr/>
        <p:txBody>
          <a:bodyPr/>
          <a:lstStyle/>
          <a:p>
            <a:pPr algn="ctr"/>
            <a:r>
              <a:rPr lang="en-US" b="1" dirty="0">
                <a:latin typeface="Candara" panose="020E0502030303020204" pitchFamily="34" charset="0"/>
              </a:rPr>
              <a:t>Formulate Actions, Solutions, or</a:t>
            </a:r>
            <a:br>
              <a:rPr lang="en-US" b="1" dirty="0">
                <a:latin typeface="Candara" panose="020E0502030303020204" pitchFamily="34" charset="0"/>
              </a:rPr>
            </a:br>
            <a:r>
              <a:rPr lang="en-US" b="1" dirty="0">
                <a:latin typeface="Candara" panose="020E0502030303020204" pitchFamily="34" charset="0"/>
              </a:rPr>
              <a:t>Continuing Dialogue</a:t>
            </a:r>
          </a:p>
        </p:txBody>
      </p:sp>
      <p:sp>
        <p:nvSpPr>
          <p:cNvPr id="5" name="Content Placeholder 4">
            <a:extLst>
              <a:ext uri="{FF2B5EF4-FFF2-40B4-BE49-F238E27FC236}">
                <a16:creationId xmlns:a16="http://schemas.microsoft.com/office/drawing/2014/main" id="{7343F32D-E9F7-4FDB-AE44-014EDF4A7E05}"/>
              </a:ext>
            </a:extLst>
          </p:cNvPr>
          <p:cNvSpPr>
            <a:spLocks noGrp="1"/>
          </p:cNvSpPr>
          <p:nvPr>
            <p:ph sz="half" idx="2"/>
          </p:nvPr>
        </p:nvSpPr>
        <p:spPr>
          <a:xfrm>
            <a:off x="5225143" y="2216887"/>
            <a:ext cx="6396813" cy="3483967"/>
          </a:xfrm>
        </p:spPr>
        <p:txBody>
          <a:bodyPr>
            <a:normAutofit/>
          </a:bodyPr>
          <a:lstStyle/>
          <a:p>
            <a:pPr>
              <a:lnSpc>
                <a:spcPct val="100000"/>
              </a:lnSpc>
              <a:spcBef>
                <a:spcPts val="0"/>
              </a:spcBef>
              <a:spcAft>
                <a:spcPts val="600"/>
              </a:spcAft>
            </a:pPr>
            <a:r>
              <a:rPr lang="en-US" sz="2400" i="1" dirty="0">
                <a:latin typeface="Cambria" panose="02040503050406030204" pitchFamily="18" charset="0"/>
                <a:ea typeface="Cambria" panose="02040503050406030204" pitchFamily="18" charset="0"/>
              </a:rPr>
              <a:t>“I plan to attend a storytelling festival or an African-American history museum or a Pride march or [______________] this year to...”</a:t>
            </a:r>
          </a:p>
          <a:p>
            <a:pPr>
              <a:lnSpc>
                <a:spcPct val="100000"/>
              </a:lnSpc>
              <a:spcBef>
                <a:spcPts val="0"/>
              </a:spcBef>
              <a:spcAft>
                <a:spcPts val="600"/>
              </a:spcAft>
            </a:pPr>
            <a:r>
              <a:rPr lang="en-US" sz="2400" i="1" dirty="0">
                <a:latin typeface="Cambria" panose="02040503050406030204" pitchFamily="18" charset="0"/>
                <a:ea typeface="Cambria" panose="02040503050406030204" pitchFamily="18" charset="0"/>
              </a:rPr>
              <a:t>“I am going to establish a teaching curriculum to educate my students about social justice.”</a:t>
            </a:r>
          </a:p>
          <a:p>
            <a:pPr>
              <a:lnSpc>
                <a:spcPct val="100000"/>
              </a:lnSpc>
              <a:spcBef>
                <a:spcPts val="0"/>
              </a:spcBef>
              <a:spcAft>
                <a:spcPts val="600"/>
              </a:spcAft>
            </a:pPr>
            <a:r>
              <a:rPr lang="en-US" sz="2400" i="1" dirty="0">
                <a:latin typeface="Cambria" panose="02040503050406030204" pitchFamily="18" charset="0"/>
                <a:ea typeface="Cambria" panose="02040503050406030204" pitchFamily="18" charset="0"/>
              </a:rPr>
              <a:t>“I am going to establish a social justice discussion group at my church, community center, etc.”</a:t>
            </a:r>
          </a:p>
        </p:txBody>
      </p:sp>
      <p:pic>
        <p:nvPicPr>
          <p:cNvPr id="6" name="Picture 5">
            <a:extLst>
              <a:ext uri="{FF2B5EF4-FFF2-40B4-BE49-F238E27FC236}">
                <a16:creationId xmlns:a16="http://schemas.microsoft.com/office/drawing/2014/main" id="{506E67ED-DD4A-4853-BAE7-07D3B289DDD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1911121"/>
            <a:ext cx="3798047" cy="4623710"/>
          </a:xfrm>
          <a:prstGeom prst="rect">
            <a:avLst/>
          </a:prstGeom>
        </p:spPr>
      </p:pic>
      <p:sp>
        <p:nvSpPr>
          <p:cNvPr id="8" name="TextBox 7">
            <a:extLst>
              <a:ext uri="{FF2B5EF4-FFF2-40B4-BE49-F238E27FC236}">
                <a16:creationId xmlns:a16="http://schemas.microsoft.com/office/drawing/2014/main" id="{6ADE3601-B3D0-4AE5-BE6F-8F8AF39619FB}"/>
              </a:ext>
            </a:extLst>
          </p:cNvPr>
          <p:cNvSpPr txBox="1"/>
          <p:nvPr/>
        </p:nvSpPr>
        <p:spPr>
          <a:xfrm>
            <a:off x="4636247" y="6257832"/>
            <a:ext cx="2942729" cy="276999"/>
          </a:xfrm>
          <a:prstGeom prst="rect">
            <a:avLst/>
          </a:prstGeom>
          <a:noFill/>
        </p:spPr>
        <p:txBody>
          <a:bodyPr wrap="none" rtlCol="0">
            <a:spAutoFit/>
          </a:bodyPr>
          <a:lstStyle/>
          <a:p>
            <a:r>
              <a:rPr lang="en-US" sz="1200" i="1" dirty="0">
                <a:latin typeface="Candara" panose="020E0502030303020204" pitchFamily="34" charset="0"/>
              </a:rPr>
              <a:t>A printable poster from Learning for Justice</a:t>
            </a:r>
          </a:p>
        </p:txBody>
      </p:sp>
    </p:spTree>
    <p:extLst>
      <p:ext uri="{BB962C8B-B14F-4D97-AF65-F5344CB8AC3E}">
        <p14:creationId xmlns:p14="http://schemas.microsoft.com/office/powerpoint/2010/main" val="2211945564"/>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A1ED1-57CA-4626-A061-9A49FF604725}"/>
              </a:ext>
            </a:extLst>
          </p:cNvPr>
          <p:cNvSpPr>
            <a:spLocks noGrp="1"/>
          </p:cNvSpPr>
          <p:nvPr>
            <p:ph type="title"/>
          </p:nvPr>
        </p:nvSpPr>
        <p:spPr>
          <a:xfrm>
            <a:off x="856128" y="82359"/>
            <a:ext cx="10515600" cy="1325563"/>
          </a:xfrm>
        </p:spPr>
        <p:txBody>
          <a:bodyPr/>
          <a:lstStyle/>
          <a:p>
            <a:pPr algn="ctr"/>
            <a:r>
              <a:rPr lang="en-US" b="1" dirty="0">
                <a:latin typeface="Candara" panose="020E0502030303020204" pitchFamily="34" charset="0"/>
              </a:rPr>
              <a:t>Suggested Texts</a:t>
            </a:r>
          </a:p>
        </p:txBody>
      </p:sp>
      <p:sp>
        <p:nvSpPr>
          <p:cNvPr id="3" name="Content Placeholder 2">
            <a:extLst>
              <a:ext uri="{FF2B5EF4-FFF2-40B4-BE49-F238E27FC236}">
                <a16:creationId xmlns:a16="http://schemas.microsoft.com/office/drawing/2014/main" id="{D49D2D7A-0253-4973-9DF2-C64A472004CA}"/>
              </a:ext>
            </a:extLst>
          </p:cNvPr>
          <p:cNvSpPr>
            <a:spLocks noGrp="1"/>
          </p:cNvSpPr>
          <p:nvPr>
            <p:ph idx="1"/>
          </p:nvPr>
        </p:nvSpPr>
        <p:spPr>
          <a:xfrm>
            <a:off x="598826" y="4008434"/>
            <a:ext cx="5144089" cy="2593573"/>
          </a:xfrm>
        </p:spPr>
        <p:txBody>
          <a:bodyPr>
            <a:noAutofit/>
          </a:bodyPr>
          <a:lstStyle/>
          <a:p>
            <a:pPr>
              <a:lnSpc>
                <a:spcPct val="100000"/>
              </a:lnSpc>
              <a:spcBef>
                <a:spcPts val="0"/>
              </a:spcBef>
              <a:spcAft>
                <a:spcPts val="600"/>
              </a:spcAft>
            </a:pPr>
            <a:r>
              <a:rPr lang="en-US" sz="1800" i="1" dirty="0">
                <a:latin typeface="Cambria" panose="02040503050406030204" pitchFamily="18" charset="0"/>
                <a:ea typeface="Cambria" panose="02040503050406030204" pitchFamily="18" charset="0"/>
              </a:rPr>
              <a:t>Teaching for Diversity and Social Justice, </a:t>
            </a:r>
            <a:r>
              <a:rPr lang="en-US" sz="1800" dirty="0" err="1">
                <a:latin typeface="Cambria" panose="02040503050406030204" pitchFamily="18" charset="0"/>
                <a:ea typeface="Cambria" panose="02040503050406030204" pitchFamily="18" charset="0"/>
              </a:rPr>
              <a:t>Maurianne</a:t>
            </a:r>
            <a:r>
              <a:rPr lang="en-US" sz="1800" dirty="0">
                <a:latin typeface="Cambria" panose="02040503050406030204" pitchFamily="18" charset="0"/>
                <a:ea typeface="Cambria" panose="02040503050406030204" pitchFamily="18" charset="0"/>
              </a:rPr>
              <a:t> Adams and Lee Anne Bell, ed. Routledge: New York, 2008.</a:t>
            </a:r>
          </a:p>
          <a:p>
            <a:pPr>
              <a:lnSpc>
                <a:spcPct val="100000"/>
              </a:lnSpc>
              <a:spcBef>
                <a:spcPts val="0"/>
              </a:spcBef>
              <a:spcAft>
                <a:spcPts val="600"/>
              </a:spcAft>
            </a:pPr>
            <a:r>
              <a:rPr lang="en-US" sz="1800" i="1" dirty="0">
                <a:latin typeface="Cambria" panose="02040503050406030204" pitchFamily="18" charset="0"/>
                <a:ea typeface="Cambria" panose="02040503050406030204" pitchFamily="18" charset="0"/>
              </a:rPr>
              <a:t>Promoting Diversity and Social Justice: Educating People from Privileged Groups </a:t>
            </a:r>
            <a:r>
              <a:rPr lang="en-US" sz="1800" dirty="0">
                <a:latin typeface="Cambria" panose="02040503050406030204" pitchFamily="18" charset="0"/>
                <a:ea typeface="Cambria" panose="02040503050406030204" pitchFamily="18" charset="0"/>
              </a:rPr>
              <a:t>by Diane J. Goodman. Routledge: New York, 2011.</a:t>
            </a:r>
          </a:p>
          <a:p>
            <a:pPr>
              <a:lnSpc>
                <a:spcPct val="100000"/>
              </a:lnSpc>
              <a:spcBef>
                <a:spcPts val="0"/>
              </a:spcBef>
              <a:spcAft>
                <a:spcPts val="600"/>
              </a:spcAft>
            </a:pPr>
            <a:r>
              <a:rPr lang="en-US" sz="1800" i="1" dirty="0">
                <a:latin typeface="Cambria" panose="02040503050406030204" pitchFamily="18" charset="0"/>
                <a:ea typeface="Cambria" panose="02040503050406030204" pitchFamily="18" charset="0"/>
              </a:rPr>
              <a:t>The Art of Effective Facilitation, Reflections from Social Justice Educators, </a:t>
            </a:r>
            <a:r>
              <a:rPr lang="en-US" sz="1800" dirty="0">
                <a:latin typeface="Cambria" panose="02040503050406030204" pitchFamily="18" charset="0"/>
                <a:ea typeface="Cambria" panose="02040503050406030204" pitchFamily="18" charset="0"/>
              </a:rPr>
              <a:t>Lisa M. </a:t>
            </a:r>
            <a:r>
              <a:rPr lang="en-US" sz="1800" dirty="0" err="1">
                <a:latin typeface="Cambria" panose="02040503050406030204" pitchFamily="18" charset="0"/>
                <a:ea typeface="Cambria" panose="02040503050406030204" pitchFamily="18" charset="0"/>
              </a:rPr>
              <a:t>Landreman</a:t>
            </a:r>
            <a:r>
              <a:rPr lang="en-US" sz="1800" dirty="0">
                <a:latin typeface="Cambria" panose="02040503050406030204" pitchFamily="18" charset="0"/>
                <a:ea typeface="Cambria" panose="02040503050406030204" pitchFamily="18" charset="0"/>
              </a:rPr>
              <a:t>, ed. Stylus: Sterling, VA, 2013. </a:t>
            </a:r>
          </a:p>
        </p:txBody>
      </p:sp>
      <p:grpSp>
        <p:nvGrpSpPr>
          <p:cNvPr id="4" name="Group 3">
            <a:extLst>
              <a:ext uri="{FF2B5EF4-FFF2-40B4-BE49-F238E27FC236}">
                <a16:creationId xmlns:a16="http://schemas.microsoft.com/office/drawing/2014/main" id="{A05466AC-9E2D-4BD8-9896-C17DAAA09713}"/>
              </a:ext>
            </a:extLst>
          </p:cNvPr>
          <p:cNvGrpSpPr/>
          <p:nvPr/>
        </p:nvGrpSpPr>
        <p:grpSpPr>
          <a:xfrm>
            <a:off x="300767" y="1480350"/>
            <a:ext cx="11590465" cy="2175698"/>
            <a:chOff x="282839" y="1627946"/>
            <a:chExt cx="11590465" cy="2175698"/>
          </a:xfrm>
        </p:grpSpPr>
        <p:pic>
          <p:nvPicPr>
            <p:cNvPr id="2050" name="Picture 2" descr="Teaching for Diversity and Social Justice - 3rd Edition - Maurianne A">
              <a:extLst>
                <a:ext uri="{FF2B5EF4-FFF2-40B4-BE49-F238E27FC236}">
                  <a16:creationId xmlns:a16="http://schemas.microsoft.com/office/drawing/2014/main" id="{97C13048-D852-4375-8136-A871868814F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2839" y="1627947"/>
              <a:ext cx="1522988" cy="217569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romoting Diversity and Social Justice: Educating People from Privileg">
              <a:extLst>
                <a:ext uri="{FF2B5EF4-FFF2-40B4-BE49-F238E27FC236}">
                  <a16:creationId xmlns:a16="http://schemas.microsoft.com/office/drawing/2014/main" id="{37C8390E-6CFC-49D4-ABAD-CF9719DFE48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06975" y="1627947"/>
              <a:ext cx="1437874" cy="217569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he Art of Effective Facilitation: Reflections From Social Justice  Educators (Higher Education): Landreman, Lisa M.: 9781579229740:  Amazon.com: Books">
              <a:extLst>
                <a:ext uri="{FF2B5EF4-FFF2-40B4-BE49-F238E27FC236}">
                  <a16:creationId xmlns:a16="http://schemas.microsoft.com/office/drawing/2014/main" id="{B828750D-C43F-44B3-B063-37701A9276D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45997" y="1627946"/>
              <a:ext cx="1438837" cy="217569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he Art of Mindful Facilitation: Wah, Lee Mun: 9781450770163: Amazon.com:  Books">
              <a:extLst>
                <a:ext uri="{FF2B5EF4-FFF2-40B4-BE49-F238E27FC236}">
                  <a16:creationId xmlns:a16="http://schemas.microsoft.com/office/drawing/2014/main" id="{56BAA0D6-B35A-4899-BE20-E9B1024F38D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85019" y="1627946"/>
              <a:ext cx="1621962" cy="217569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Storytelling for Social Justice: Connecting Narrative and the Arts in">
              <a:extLst>
                <a:ext uri="{FF2B5EF4-FFF2-40B4-BE49-F238E27FC236}">
                  <a16:creationId xmlns:a16="http://schemas.microsoft.com/office/drawing/2014/main" id="{ACBFB9AC-A512-4D2E-88E6-2580559BC7F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107166" y="1627946"/>
              <a:ext cx="1426793" cy="2175697"/>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Speak Peace - Parkhurst Brothers Publishers">
              <a:extLst>
                <a:ext uri="{FF2B5EF4-FFF2-40B4-BE49-F238E27FC236}">
                  <a16:creationId xmlns:a16="http://schemas.microsoft.com/office/drawing/2014/main" id="{809F2C22-3CCD-47AA-9503-446048A44D68}"/>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734144" y="1627946"/>
              <a:ext cx="1415986" cy="2175697"/>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What Stands Between Us - StirFry Seminars &amp;amp; Consulting">
              <a:extLst>
                <a:ext uri="{FF2B5EF4-FFF2-40B4-BE49-F238E27FC236}">
                  <a16:creationId xmlns:a16="http://schemas.microsoft.com/office/drawing/2014/main" id="{3B936E00-1325-4501-8991-846132B84EB0}"/>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0350315" y="1627946"/>
              <a:ext cx="1522989" cy="2175698"/>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Rectangle 4">
            <a:extLst>
              <a:ext uri="{FF2B5EF4-FFF2-40B4-BE49-F238E27FC236}">
                <a16:creationId xmlns:a16="http://schemas.microsoft.com/office/drawing/2014/main" id="{6357BCE9-C429-4201-9847-B298C2F08528}"/>
              </a:ext>
            </a:extLst>
          </p:cNvPr>
          <p:cNvSpPr/>
          <p:nvPr/>
        </p:nvSpPr>
        <p:spPr>
          <a:xfrm>
            <a:off x="6096000" y="4008434"/>
            <a:ext cx="6096000" cy="2539157"/>
          </a:xfrm>
          <a:prstGeom prst="rect">
            <a:avLst/>
          </a:prstGeom>
        </p:spPr>
        <p:txBody>
          <a:bodyPr>
            <a:spAutoFit/>
          </a:bodyPr>
          <a:lstStyle/>
          <a:p>
            <a:pPr marL="285750" indent="-285750">
              <a:spcBef>
                <a:spcPts val="0"/>
              </a:spcBef>
              <a:spcAft>
                <a:spcPts val="600"/>
              </a:spcAft>
              <a:buFont typeface="Arial" panose="020B0604020202020204" pitchFamily="34" charset="0"/>
              <a:buChar char="•"/>
            </a:pPr>
            <a:r>
              <a:rPr lang="en-US" i="1" dirty="0">
                <a:latin typeface="Cambria" panose="02040503050406030204" pitchFamily="18" charset="0"/>
                <a:ea typeface="Cambria" panose="02040503050406030204" pitchFamily="18" charset="0"/>
              </a:rPr>
              <a:t>The Art of Mindful Facilitation</a:t>
            </a:r>
            <a:r>
              <a:rPr lang="en-US" dirty="0">
                <a:latin typeface="Cambria" panose="02040503050406030204" pitchFamily="18" charset="0"/>
                <a:ea typeface="Cambria" panose="02040503050406030204" pitchFamily="18" charset="0"/>
              </a:rPr>
              <a:t>, by Lee Mun Wah. </a:t>
            </a:r>
            <a:r>
              <a:rPr lang="en-US" dirty="0" err="1">
                <a:latin typeface="Cambria" panose="02040503050406030204" pitchFamily="18" charset="0"/>
                <a:ea typeface="Cambria" panose="02040503050406030204" pitchFamily="18" charset="0"/>
              </a:rPr>
              <a:t>StirFry</a:t>
            </a:r>
            <a:r>
              <a:rPr lang="en-US" dirty="0">
                <a:latin typeface="Cambria" panose="02040503050406030204" pitchFamily="18" charset="0"/>
                <a:ea typeface="Cambria" panose="02040503050406030204" pitchFamily="18" charset="0"/>
              </a:rPr>
              <a:t> Seminars &amp; Consulting: Berkeley, 2004. </a:t>
            </a:r>
          </a:p>
          <a:p>
            <a:pPr marL="285750" indent="-285750">
              <a:spcBef>
                <a:spcPts val="0"/>
              </a:spcBef>
              <a:spcAft>
                <a:spcPts val="600"/>
              </a:spcAft>
              <a:buFont typeface="Arial" panose="020B0604020202020204" pitchFamily="34" charset="0"/>
              <a:buChar char="•"/>
            </a:pPr>
            <a:r>
              <a:rPr lang="en-US" i="1" dirty="0">
                <a:latin typeface="Cambria" panose="02040503050406030204" pitchFamily="18" charset="0"/>
                <a:ea typeface="Cambria" panose="02040503050406030204" pitchFamily="18" charset="0"/>
              </a:rPr>
              <a:t>Storytelling for Social Justice, </a:t>
            </a:r>
            <a:r>
              <a:rPr lang="en-US" dirty="0">
                <a:latin typeface="Cambria" panose="02040503050406030204" pitchFamily="18" charset="0"/>
                <a:ea typeface="Cambria" panose="02040503050406030204" pitchFamily="18" charset="0"/>
              </a:rPr>
              <a:t>by Lee Anne Bell. Routledge: New York, 2020. </a:t>
            </a:r>
          </a:p>
          <a:p>
            <a:pPr marL="285750" indent="-285750">
              <a:spcBef>
                <a:spcPts val="0"/>
              </a:spcBef>
              <a:spcAft>
                <a:spcPts val="600"/>
              </a:spcAft>
              <a:buFont typeface="Arial" panose="020B0604020202020204" pitchFamily="34" charset="0"/>
              <a:buChar char="•"/>
            </a:pPr>
            <a:r>
              <a:rPr lang="en-US" i="1" dirty="0">
                <a:latin typeface="Cambria" panose="02040503050406030204" pitchFamily="18" charset="0"/>
                <a:ea typeface="Cambria" panose="02040503050406030204" pitchFamily="18" charset="0"/>
              </a:rPr>
              <a:t>Speak Peace, </a:t>
            </a:r>
            <a:r>
              <a:rPr lang="en-US" dirty="0">
                <a:latin typeface="Cambria" panose="02040503050406030204" pitchFamily="18" charset="0"/>
                <a:ea typeface="Cambria" panose="02040503050406030204" pitchFamily="18" charset="0"/>
              </a:rPr>
              <a:t>compiled by Lyn Ford and Sherry Norfolk. Parkhurst Brothers: Chicago, 2019. </a:t>
            </a:r>
            <a:endParaRPr lang="en-US" i="1" dirty="0">
              <a:latin typeface="Cambria" panose="02040503050406030204" pitchFamily="18" charset="0"/>
              <a:ea typeface="Cambria" panose="02040503050406030204" pitchFamily="18" charset="0"/>
            </a:endParaRPr>
          </a:p>
          <a:p>
            <a:pPr marL="285750" indent="-285750">
              <a:spcBef>
                <a:spcPts val="0"/>
              </a:spcBef>
              <a:spcAft>
                <a:spcPts val="600"/>
              </a:spcAft>
              <a:buFont typeface="Arial" panose="020B0604020202020204" pitchFamily="34" charset="0"/>
              <a:buChar char="•"/>
            </a:pPr>
            <a:r>
              <a:rPr lang="en-US" i="1" dirty="0">
                <a:latin typeface="Cambria" panose="02040503050406030204" pitchFamily="18" charset="0"/>
                <a:ea typeface="Cambria" panose="02040503050406030204" pitchFamily="18" charset="0"/>
              </a:rPr>
              <a:t>What Stands Between Us: Racism Conversation Flashcards. </a:t>
            </a:r>
            <a:r>
              <a:rPr lang="en-US" dirty="0" err="1">
                <a:latin typeface="Cambria" panose="02040503050406030204" pitchFamily="18" charset="0"/>
                <a:ea typeface="Cambria" panose="02040503050406030204" pitchFamily="18" charset="0"/>
              </a:rPr>
              <a:t>StirFry</a:t>
            </a:r>
            <a:r>
              <a:rPr lang="en-US" dirty="0">
                <a:latin typeface="Cambria" panose="02040503050406030204" pitchFamily="18" charset="0"/>
                <a:ea typeface="Cambria" panose="02040503050406030204" pitchFamily="18" charset="0"/>
              </a:rPr>
              <a:t> Seminars &amp; Consulting: Berkeley, 2021. </a:t>
            </a:r>
            <a:r>
              <a:rPr lang="en-US" i="1" dirty="0">
                <a:latin typeface="Cambria" panose="02040503050406030204" pitchFamily="18" charset="0"/>
                <a:ea typeface="Cambria" panose="02040503050406030204" pitchFamily="18" charset="0"/>
              </a:rPr>
              <a:t> </a:t>
            </a:r>
            <a:endParaRPr lang="en-US" i="1" dirty="0">
              <a:solidFill>
                <a:srgbClr val="4F425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90124004"/>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A1ED1-57CA-4626-A061-9A49FF604725}"/>
              </a:ext>
            </a:extLst>
          </p:cNvPr>
          <p:cNvSpPr>
            <a:spLocks noGrp="1"/>
          </p:cNvSpPr>
          <p:nvPr>
            <p:ph type="title"/>
          </p:nvPr>
        </p:nvSpPr>
        <p:spPr>
          <a:xfrm>
            <a:off x="838200" y="287104"/>
            <a:ext cx="10515600" cy="1325563"/>
          </a:xfrm>
        </p:spPr>
        <p:txBody>
          <a:bodyPr/>
          <a:lstStyle/>
          <a:p>
            <a:pPr algn="ctr"/>
            <a:r>
              <a:rPr lang="en-US" b="1" dirty="0">
                <a:latin typeface="Candara" panose="020E0502030303020204" pitchFamily="34" charset="0"/>
              </a:rPr>
              <a:t>Today’s Music</a:t>
            </a:r>
          </a:p>
        </p:txBody>
      </p:sp>
      <p:sp>
        <p:nvSpPr>
          <p:cNvPr id="3" name="Content Placeholder 2">
            <a:extLst>
              <a:ext uri="{FF2B5EF4-FFF2-40B4-BE49-F238E27FC236}">
                <a16:creationId xmlns:a16="http://schemas.microsoft.com/office/drawing/2014/main" id="{D49D2D7A-0253-4973-9DF2-C64A472004CA}"/>
              </a:ext>
            </a:extLst>
          </p:cNvPr>
          <p:cNvSpPr>
            <a:spLocks noGrp="1"/>
          </p:cNvSpPr>
          <p:nvPr>
            <p:ph idx="1"/>
          </p:nvPr>
        </p:nvSpPr>
        <p:spPr>
          <a:xfrm>
            <a:off x="3757188" y="2188186"/>
            <a:ext cx="7088864" cy="1210174"/>
          </a:xfrm>
        </p:spPr>
        <p:txBody>
          <a:bodyPr anchor="ctr">
            <a:noAutofit/>
          </a:bodyPr>
          <a:lstStyle/>
          <a:p>
            <a:pPr marL="0" indent="0">
              <a:lnSpc>
                <a:spcPct val="100000"/>
              </a:lnSpc>
              <a:spcBef>
                <a:spcPts val="0"/>
              </a:spcBef>
              <a:spcAft>
                <a:spcPts val="600"/>
              </a:spcAft>
              <a:buNone/>
            </a:pPr>
            <a:r>
              <a:rPr lang="en-US" sz="2000" dirty="0">
                <a:latin typeface="Cambria" panose="02040503050406030204" pitchFamily="18" charset="0"/>
                <a:ea typeface="Cambria" panose="02040503050406030204" pitchFamily="18" charset="0"/>
              </a:rPr>
              <a:t>“Standing In Freedom’s Name,” written and recorded by Reggie Harris. From </a:t>
            </a:r>
            <a:r>
              <a:rPr lang="en-US" sz="2000" i="1" dirty="0">
                <a:latin typeface="Cambria" panose="02040503050406030204" pitchFamily="18" charset="0"/>
                <a:ea typeface="Cambria" panose="02040503050406030204" pitchFamily="18" charset="0"/>
              </a:rPr>
              <a:t>On Solid Ground.</a:t>
            </a:r>
            <a:r>
              <a:rPr lang="en-US" sz="2000" dirty="0">
                <a:latin typeface="Cambria" panose="02040503050406030204" pitchFamily="18" charset="0"/>
                <a:ea typeface="Cambria" panose="02040503050406030204" pitchFamily="18" charset="0"/>
              </a:rPr>
              <a:t> © 2021, Reggie Harris. </a:t>
            </a:r>
          </a:p>
        </p:txBody>
      </p:sp>
      <p:pic>
        <p:nvPicPr>
          <p:cNvPr id="1026" name="Picture 2" descr="On Solid Ground">
            <a:extLst>
              <a:ext uri="{FF2B5EF4-FFF2-40B4-BE49-F238E27FC236}">
                <a16:creationId xmlns:a16="http://schemas.microsoft.com/office/drawing/2014/main" id="{88971037-F594-4CA0-A5CE-29963F45F0F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67506" y="1838400"/>
            <a:ext cx="1875264" cy="1909746"/>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2">
            <a:extLst>
              <a:ext uri="{FF2B5EF4-FFF2-40B4-BE49-F238E27FC236}">
                <a16:creationId xmlns:a16="http://schemas.microsoft.com/office/drawing/2014/main" id="{0CD51ADE-25F6-481B-97B6-A10FAD0CED5E}"/>
              </a:ext>
            </a:extLst>
          </p:cNvPr>
          <p:cNvSpPr txBox="1">
            <a:spLocks/>
          </p:cNvSpPr>
          <p:nvPr/>
        </p:nvSpPr>
        <p:spPr>
          <a:xfrm>
            <a:off x="3757188" y="4531367"/>
            <a:ext cx="7088864" cy="1210174"/>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2000" dirty="0">
                <a:latin typeface="Cambria" panose="02040503050406030204" pitchFamily="18" charset="0"/>
                <a:ea typeface="Cambria" panose="02040503050406030204" pitchFamily="18" charset="0"/>
              </a:rPr>
              <a:t>“Lean On Me,” written and recorded by Bill Withers. From </a:t>
            </a:r>
            <a:r>
              <a:rPr lang="en-US" sz="2000" i="1" dirty="0">
                <a:latin typeface="Cambria" panose="02040503050406030204" pitchFamily="18" charset="0"/>
                <a:ea typeface="Cambria" panose="02040503050406030204" pitchFamily="18" charset="0"/>
              </a:rPr>
              <a:t>The Essential Bill Withers.</a:t>
            </a:r>
            <a:r>
              <a:rPr lang="en-US" sz="2000" dirty="0">
                <a:latin typeface="Cambria" panose="02040503050406030204" pitchFamily="18" charset="0"/>
                <a:ea typeface="Cambria" panose="02040503050406030204" pitchFamily="18" charset="0"/>
              </a:rPr>
              <a:t> © 2013, Columbia/Legacy. </a:t>
            </a:r>
          </a:p>
        </p:txBody>
      </p:sp>
      <p:pic>
        <p:nvPicPr>
          <p:cNvPr id="1028" name="Picture 4" descr="Lean on Me">
            <a:extLst>
              <a:ext uri="{FF2B5EF4-FFF2-40B4-BE49-F238E27FC236}">
                <a16:creationId xmlns:a16="http://schemas.microsoft.com/office/drawing/2014/main" id="{62B91D01-1201-4F04-A59E-BCD164732D9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67506" y="4199611"/>
            <a:ext cx="1875264" cy="1875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6365298"/>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5">
            <a:extLst>
              <a:ext uri="{FF2B5EF4-FFF2-40B4-BE49-F238E27FC236}">
                <a16:creationId xmlns:a16="http://schemas.microsoft.com/office/drawing/2014/main" id="{143830E4-CA86-476D-ABB5-9AA627009203}"/>
              </a:ext>
            </a:extLst>
          </p:cNvPr>
          <p:cNvSpPr>
            <a:spLocks noChangeArrowheads="1"/>
          </p:cNvSpPr>
          <p:nvPr/>
        </p:nvSpPr>
        <p:spPr bwMode="auto">
          <a:xfrm>
            <a:off x="914400" y="1393827"/>
            <a:ext cx="10363200" cy="4070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600" b="1" dirty="0">
                <a:latin typeface="Candara" panose="020E0502030303020204" pitchFamily="34" charset="0"/>
              </a:rPr>
              <a:t>Thank you for joining us today.</a:t>
            </a:r>
          </a:p>
          <a:p>
            <a:pPr algn="ctr"/>
            <a:endParaRPr lang="en-US" altLang="en-US" sz="2800" dirty="0">
              <a:latin typeface="Candara" panose="020E0502030303020204" pitchFamily="34" charset="0"/>
            </a:endParaRPr>
          </a:p>
          <a:p>
            <a:pPr algn="ctr"/>
            <a:r>
              <a:rPr lang="en-US" altLang="en-US" sz="2800" dirty="0">
                <a:latin typeface="Candara" panose="020E0502030303020204" pitchFamily="34" charset="0"/>
              </a:rPr>
              <a:t>We are partnering with the National Humanities Alliance to document the impact of the Freedom Stories initiative. Your feedback is very important in this regard. Please visit </a:t>
            </a:r>
            <a:r>
              <a:rPr lang="en-US" altLang="en-US" sz="2800" b="1" dirty="0">
                <a:latin typeface="Candara" panose="020E0502030303020204" pitchFamily="34" charset="0"/>
              </a:rPr>
              <a:t>www.StorytellingCenter.net/FreedomStories</a:t>
            </a:r>
          </a:p>
          <a:p>
            <a:pPr algn="ctr"/>
            <a:r>
              <a:rPr lang="en-US" altLang="en-US" sz="2800" dirty="0">
                <a:latin typeface="Candara" panose="020E0502030303020204" pitchFamily="34" charset="0"/>
              </a:rPr>
              <a:t>to complete this important survey! </a:t>
            </a:r>
          </a:p>
          <a:p>
            <a:pPr algn="ctr"/>
            <a:endParaRPr lang="en-US" altLang="en-US" sz="2800" dirty="0">
              <a:latin typeface="Candara" panose="020E0502030303020204" pitchFamily="34" charset="0"/>
            </a:endParaRPr>
          </a:p>
          <a:p>
            <a:pPr algn="ctr"/>
            <a:r>
              <a:rPr lang="en-US" altLang="en-US" sz="2800" dirty="0">
                <a:latin typeface="Candara" panose="020E0502030303020204" pitchFamily="34" charset="0"/>
              </a:rPr>
              <a:t>Responses are voluntary and confidential. Thank you! </a:t>
            </a:r>
          </a:p>
        </p:txBody>
      </p:sp>
    </p:spTree>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5">
            <a:extLst>
              <a:ext uri="{FF2B5EF4-FFF2-40B4-BE49-F238E27FC236}">
                <a16:creationId xmlns:a16="http://schemas.microsoft.com/office/drawing/2014/main" id="{54DFAF64-6DDA-45BB-BBAE-A0EDCD22B6F1}"/>
              </a:ext>
            </a:extLst>
          </p:cNvPr>
          <p:cNvSpPr>
            <a:spLocks noChangeArrowheads="1"/>
          </p:cNvSpPr>
          <p:nvPr/>
        </p:nvSpPr>
        <p:spPr bwMode="auto">
          <a:xfrm>
            <a:off x="1543805" y="1424605"/>
            <a:ext cx="9104391" cy="4008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200" dirty="0">
                <a:latin typeface="Candara" panose="020E0502030303020204" pitchFamily="34" charset="0"/>
              </a:rPr>
              <a:t>To access a copy of this presentation as well as other Freedom Stories resources, please visit the Freedom Stories Toolkit:</a:t>
            </a:r>
          </a:p>
          <a:p>
            <a:pPr algn="ctr"/>
            <a:endParaRPr lang="en-US" altLang="en-US" sz="3200" dirty="0">
              <a:latin typeface="Candara" panose="020E0502030303020204" pitchFamily="34" charset="0"/>
            </a:endParaRPr>
          </a:p>
          <a:p>
            <a:pPr algn="ctr"/>
            <a:r>
              <a:rPr lang="en-US" altLang="en-US" sz="3200" b="1" dirty="0">
                <a:latin typeface="Candara" panose="020E0502030303020204" pitchFamily="34" charset="0"/>
              </a:rPr>
              <a:t>www.StorytellingCenter.net/FreedomStories </a:t>
            </a:r>
          </a:p>
          <a:p>
            <a:pPr algn="ctr"/>
            <a:endParaRPr lang="en-US" altLang="en-US" sz="3200" dirty="0">
              <a:latin typeface="Candara" panose="020E0502030303020204" pitchFamily="34" charset="0"/>
            </a:endParaRPr>
          </a:p>
          <a:p>
            <a:pPr algn="ctr"/>
            <a:r>
              <a:rPr lang="en-US" altLang="en-US" sz="3200" dirty="0">
                <a:latin typeface="Candara" panose="020E0502030303020204" pitchFamily="34" charset="0"/>
              </a:rPr>
              <a:t>Thank you for joining us for the culminating public discussion in our Freedom Stories initiative.</a:t>
            </a:r>
          </a:p>
        </p:txBody>
      </p:sp>
    </p:spTree>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AE610-C412-49AE-89CD-99E0566E7EF5}"/>
              </a:ext>
            </a:extLst>
          </p:cNvPr>
          <p:cNvSpPr>
            <a:spLocks noGrp="1"/>
          </p:cNvSpPr>
          <p:nvPr>
            <p:ph type="title" idx="4294967295"/>
          </p:nvPr>
        </p:nvSpPr>
        <p:spPr bwMode="auto">
          <a:xfrm>
            <a:off x="546720" y="301782"/>
            <a:ext cx="11084459" cy="1790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Times New Roman" pitchFamily="18" charset="0"/>
              </a:defRPr>
            </a:lvl2pPr>
            <a:lvl3pPr algn="l" rtl="0" eaLnBrk="0" fontAlgn="base" hangingPunct="0">
              <a:spcBef>
                <a:spcPct val="0"/>
              </a:spcBef>
              <a:spcAft>
                <a:spcPct val="0"/>
              </a:spcAft>
              <a:defRPr sz="4200">
                <a:solidFill>
                  <a:schemeClr val="tx2"/>
                </a:solidFill>
                <a:latin typeface="Times New Roman" pitchFamily="18" charset="0"/>
              </a:defRPr>
            </a:lvl3pPr>
            <a:lvl4pPr algn="l" rtl="0" eaLnBrk="0" fontAlgn="base" hangingPunct="0">
              <a:spcBef>
                <a:spcPct val="0"/>
              </a:spcBef>
              <a:spcAft>
                <a:spcPct val="0"/>
              </a:spcAft>
              <a:defRPr sz="4200">
                <a:solidFill>
                  <a:schemeClr val="tx2"/>
                </a:solidFill>
                <a:latin typeface="Times New Roman" pitchFamily="18" charset="0"/>
              </a:defRPr>
            </a:lvl4pPr>
            <a:lvl5pPr algn="l" rtl="0" eaLnBrk="0" fontAlgn="base" hangingPunct="0">
              <a:spcBef>
                <a:spcPct val="0"/>
              </a:spcBef>
              <a:spcAft>
                <a:spcPct val="0"/>
              </a:spcAft>
              <a:defRPr sz="4200">
                <a:solidFill>
                  <a:schemeClr val="tx2"/>
                </a:solidFill>
                <a:latin typeface="Times New Roman" pitchFamily="18" charset="0"/>
              </a:defRPr>
            </a:lvl5pPr>
            <a:lvl6pPr marL="457200" algn="l" rtl="0" fontAlgn="base">
              <a:spcBef>
                <a:spcPct val="0"/>
              </a:spcBef>
              <a:spcAft>
                <a:spcPct val="0"/>
              </a:spcAft>
              <a:defRPr sz="4200">
                <a:solidFill>
                  <a:schemeClr val="tx2"/>
                </a:solidFill>
                <a:latin typeface="Times New Roman" pitchFamily="18" charset="0"/>
              </a:defRPr>
            </a:lvl6pPr>
            <a:lvl7pPr marL="914400" algn="l" rtl="0" fontAlgn="base">
              <a:spcBef>
                <a:spcPct val="0"/>
              </a:spcBef>
              <a:spcAft>
                <a:spcPct val="0"/>
              </a:spcAft>
              <a:defRPr sz="4200">
                <a:solidFill>
                  <a:schemeClr val="tx2"/>
                </a:solidFill>
                <a:latin typeface="Times New Roman" pitchFamily="18" charset="0"/>
              </a:defRPr>
            </a:lvl7pPr>
            <a:lvl8pPr marL="1371600" algn="l" rtl="0" fontAlgn="base">
              <a:spcBef>
                <a:spcPct val="0"/>
              </a:spcBef>
              <a:spcAft>
                <a:spcPct val="0"/>
              </a:spcAft>
              <a:defRPr sz="4200">
                <a:solidFill>
                  <a:schemeClr val="tx2"/>
                </a:solidFill>
                <a:latin typeface="Times New Roman" pitchFamily="18" charset="0"/>
              </a:defRPr>
            </a:lvl8pPr>
            <a:lvl9pPr marL="1828800" algn="l" rtl="0" fontAlgn="base">
              <a:spcBef>
                <a:spcPct val="0"/>
              </a:spcBef>
              <a:spcAft>
                <a:spcPct val="0"/>
              </a:spcAft>
              <a:defRPr sz="4200">
                <a:solidFill>
                  <a:schemeClr val="tx2"/>
                </a:solidFill>
                <a:latin typeface="Times New Roman" pitchFamily="18" charset="0"/>
              </a:defRPr>
            </a:lvl9pPr>
          </a:lstStyle>
          <a:p>
            <a:pPr>
              <a:defRPr/>
            </a:pPr>
            <a:r>
              <a:rPr lang="en-US" sz="5400" b="1" cap="none" dirty="0">
                <a:solidFill>
                  <a:srgbClr val="000000"/>
                </a:solidFill>
                <a:latin typeface="Candara" panose="020E0502030303020204" pitchFamily="34" charset="0"/>
              </a:rPr>
              <a:t>Freedom Stories</a:t>
            </a:r>
            <a:br>
              <a:rPr lang="en-US" sz="3600" cap="none" dirty="0">
                <a:solidFill>
                  <a:srgbClr val="000000"/>
                </a:solidFill>
                <a:latin typeface="Candara" panose="020E0502030303020204" pitchFamily="34" charset="0"/>
              </a:rPr>
            </a:br>
            <a:r>
              <a:rPr lang="en-US" sz="3600" cap="none" dirty="0">
                <a:solidFill>
                  <a:srgbClr val="000000"/>
                </a:solidFill>
                <a:latin typeface="Candara" panose="020E0502030303020204" pitchFamily="34" charset="0"/>
              </a:rPr>
              <a:t>Unearthing the Black Heritage of Appalachia</a:t>
            </a:r>
          </a:p>
        </p:txBody>
      </p:sp>
      <p:sp>
        <p:nvSpPr>
          <p:cNvPr id="4" name="Rectangle 3">
            <a:extLst>
              <a:ext uri="{FF2B5EF4-FFF2-40B4-BE49-F238E27FC236}">
                <a16:creationId xmlns:a16="http://schemas.microsoft.com/office/drawing/2014/main" id="{679D27CD-063F-417A-92BF-265B6AE717E5}"/>
              </a:ext>
            </a:extLst>
          </p:cNvPr>
          <p:cNvSpPr/>
          <p:nvPr/>
        </p:nvSpPr>
        <p:spPr>
          <a:xfrm>
            <a:off x="1841593" y="2297139"/>
            <a:ext cx="8494711" cy="1546559"/>
          </a:xfrm>
          <a:prstGeom prst="rect">
            <a:avLst/>
          </a:prstGeom>
          <a:noFill/>
        </p:spPr>
        <p:txBody>
          <a:bodyPr wrap="square" lIns="68562" tIns="34281" rIns="68562" bIns="34281">
            <a:spAutoFit/>
          </a:bodyPr>
          <a:lstStyle/>
          <a:p>
            <a:pPr marL="0" marR="0" lvl="0" indent="0" algn="ctr" defTabSz="34279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This project is proudly supported by the National Endowment for the Humanities and produced by the International Storytelling Center.</a:t>
            </a:r>
            <a:endParaRPr kumimoji="0" lang="en-US" sz="7200" b="0" i="0" u="none" strike="noStrike" kern="1200" cap="none" spc="0" normalizeH="0" baseline="0" noProof="0" dirty="0">
              <a:ln w="0"/>
              <a:solidFill>
                <a:prstClr val="black"/>
              </a:solidFill>
              <a:effectLst/>
              <a:uLnTx/>
              <a:uFillTx/>
              <a:latin typeface="Candara" panose="020E0502030303020204" pitchFamily="34" charset="0"/>
              <a:ea typeface="+mn-ea"/>
              <a:cs typeface="+mn-cs"/>
            </a:endParaRPr>
          </a:p>
        </p:txBody>
      </p:sp>
      <p:pic>
        <p:nvPicPr>
          <p:cNvPr id="9220" name="Picture 4">
            <a:extLst>
              <a:ext uri="{FF2B5EF4-FFF2-40B4-BE49-F238E27FC236}">
                <a16:creationId xmlns:a16="http://schemas.microsoft.com/office/drawing/2014/main" id="{CDE777A7-4DD5-48A1-B9AC-EA46FB5A13D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84627" y="4267201"/>
            <a:ext cx="3827173" cy="1795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2">
            <a:extLst>
              <a:ext uri="{FF2B5EF4-FFF2-40B4-BE49-F238E27FC236}">
                <a16:creationId xmlns:a16="http://schemas.microsoft.com/office/drawing/2014/main" id="{155C9E90-02B6-43E3-ABFC-E43796B5BAD9}"/>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680199" y="4271682"/>
            <a:ext cx="3952051" cy="1790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FS NEH credit">
            <a:hlinkClick r:id="" action="ppaction://media"/>
            <a:extLst>
              <a:ext uri="{FF2B5EF4-FFF2-40B4-BE49-F238E27FC236}">
                <a16:creationId xmlns:a16="http://schemas.microsoft.com/office/drawing/2014/main" id="{F1197FB3-0B24-43A6-B8CC-0A40D49CAC8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363200" y="304800"/>
            <a:ext cx="609441" cy="6094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5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9584A400-D18F-402C-8F20-9E0633B10AC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97413" y="2259900"/>
            <a:ext cx="8197172" cy="4598100"/>
          </a:xfrm>
          <a:prstGeom prst="rect">
            <a:avLst/>
          </a:prstGeom>
        </p:spPr>
      </p:pic>
      <p:sp>
        <p:nvSpPr>
          <p:cNvPr id="2" name="Title 1">
            <a:extLst>
              <a:ext uri="{FF2B5EF4-FFF2-40B4-BE49-F238E27FC236}">
                <a16:creationId xmlns:a16="http://schemas.microsoft.com/office/drawing/2014/main" id="{DB5AFE62-D784-4E34-AA22-05F07BDA1DFE}"/>
              </a:ext>
            </a:extLst>
          </p:cNvPr>
          <p:cNvSpPr>
            <a:spLocks noGrp="1"/>
          </p:cNvSpPr>
          <p:nvPr>
            <p:ph type="ctrTitle"/>
          </p:nvPr>
        </p:nvSpPr>
        <p:spPr>
          <a:xfrm>
            <a:off x="1210145" y="315739"/>
            <a:ext cx="9771707" cy="1754109"/>
          </a:xfrm>
        </p:spPr>
        <p:txBody>
          <a:bodyPr anchor="ctr">
            <a:normAutofit fontScale="90000"/>
          </a:bodyPr>
          <a:lstStyle/>
          <a:p>
            <a:r>
              <a:rPr lang="en-US" b="1" dirty="0">
                <a:solidFill>
                  <a:schemeClr val="bg1"/>
                </a:solidFill>
                <a:latin typeface="Candara" panose="020E0502030303020204" pitchFamily="34" charset="0"/>
              </a:rPr>
              <a:t>How Do We Talk to Each Other? </a:t>
            </a:r>
            <a:br>
              <a:rPr lang="en-US" b="1" dirty="0">
                <a:solidFill>
                  <a:schemeClr val="bg1"/>
                </a:solidFill>
                <a:latin typeface="Candara" panose="020E0502030303020204" pitchFamily="34" charset="0"/>
              </a:rPr>
            </a:br>
            <a:r>
              <a:rPr lang="en-US" b="1" dirty="0">
                <a:solidFill>
                  <a:schemeClr val="bg1"/>
                </a:solidFill>
                <a:latin typeface="Candara" panose="020E0502030303020204" pitchFamily="34" charset="0"/>
              </a:rPr>
              <a:t>Storytelling for Racial Justice</a:t>
            </a:r>
          </a:p>
        </p:txBody>
      </p:sp>
    </p:spTree>
    <p:extLst>
      <p:ext uri="{BB962C8B-B14F-4D97-AF65-F5344CB8AC3E}">
        <p14:creationId xmlns:p14="http://schemas.microsoft.com/office/powerpoint/2010/main" val="2019473300"/>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861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7">
            <a:extLst>
              <a:ext uri="{FF2B5EF4-FFF2-40B4-BE49-F238E27FC236}">
                <a16:creationId xmlns:a16="http://schemas.microsoft.com/office/drawing/2014/main" id="{530CC654-E4C1-47A8-BA4A-8B30A6C82A4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74110" y="3109951"/>
            <a:ext cx="1916112" cy="148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9">
            <a:extLst>
              <a:ext uri="{FF2B5EF4-FFF2-40B4-BE49-F238E27FC236}">
                <a16:creationId xmlns:a16="http://schemas.microsoft.com/office/drawing/2014/main" id="{9839D1BF-2871-4FAD-B899-998D27EFE7ED}"/>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771901" y="1577563"/>
            <a:ext cx="19304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10">
            <a:extLst>
              <a:ext uri="{FF2B5EF4-FFF2-40B4-BE49-F238E27FC236}">
                <a16:creationId xmlns:a16="http://schemas.microsoft.com/office/drawing/2014/main" id="{DD12BED2-7046-434A-82D4-7514668E134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425190" y="3219451"/>
            <a:ext cx="1985962"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12">
            <a:extLst>
              <a:ext uri="{FF2B5EF4-FFF2-40B4-BE49-F238E27FC236}">
                <a16:creationId xmlns:a16="http://schemas.microsoft.com/office/drawing/2014/main" id="{BB7E54D1-072D-4E04-9D12-102AC8890060}"/>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6620525" y="3109952"/>
            <a:ext cx="1972427" cy="1487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13">
            <a:extLst>
              <a:ext uri="{FF2B5EF4-FFF2-40B4-BE49-F238E27FC236}">
                <a16:creationId xmlns:a16="http://schemas.microsoft.com/office/drawing/2014/main" id="{0F655144-5015-4CD3-B06E-95C68A8DDB46}"/>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07017" y="1566863"/>
            <a:ext cx="1878013" cy="149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71" name="Group 2">
            <a:extLst>
              <a:ext uri="{FF2B5EF4-FFF2-40B4-BE49-F238E27FC236}">
                <a16:creationId xmlns:a16="http://schemas.microsoft.com/office/drawing/2014/main" id="{D0886D92-E596-4639-BB84-12594E64672D}"/>
              </a:ext>
            </a:extLst>
          </p:cNvPr>
          <p:cNvGrpSpPr>
            <a:grpSpLocks/>
          </p:cNvGrpSpPr>
          <p:nvPr/>
        </p:nvGrpSpPr>
        <p:grpSpPr bwMode="auto">
          <a:xfrm>
            <a:off x="6620525" y="1556888"/>
            <a:ext cx="1930400" cy="1525625"/>
            <a:chOff x="4966199" y="1584000"/>
            <a:chExt cx="1929587" cy="1525654"/>
          </a:xfrm>
        </p:grpSpPr>
        <p:pic>
          <p:nvPicPr>
            <p:cNvPr id="11284" name="Picture 8">
              <a:extLst>
                <a:ext uri="{FF2B5EF4-FFF2-40B4-BE49-F238E27FC236}">
                  <a16:creationId xmlns:a16="http://schemas.microsoft.com/office/drawing/2014/main" id="{86D1C719-17E7-4B9D-BAE5-F6371A8FBC9D}"/>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966199" y="1584000"/>
              <a:ext cx="1929587" cy="1525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65A0C481-646F-47F9-AD21-ABEE64271A6F}"/>
                </a:ext>
              </a:extLst>
            </p:cNvPr>
            <p:cNvSpPr txBox="1"/>
            <p:nvPr/>
          </p:nvSpPr>
          <p:spPr>
            <a:xfrm>
              <a:off x="5208984" y="2828211"/>
              <a:ext cx="1444017" cy="254005"/>
            </a:xfrm>
            <a:prstGeom prst="rect">
              <a:avLst/>
            </a:prstGeom>
            <a:noFill/>
          </p:spPr>
          <p:txBody>
            <a:bodyPr wrap="none">
              <a:spAutoFit/>
            </a:bodyPr>
            <a:lstStyle/>
            <a:p>
              <a:pPr marL="0" marR="0" lvl="0" indent="0" algn="ctr" defTabSz="685595"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ndara" panose="020E0502030303020204" pitchFamily="34" charset="0"/>
                  <a:ea typeface="Calibri" panose="020F0502020204030204" pitchFamily="34" charset="0"/>
                  <a:cs typeface="+mn-cs"/>
                </a:rPr>
                <a:t>Black / White Dialogue</a:t>
              </a:r>
            </a:p>
          </p:txBody>
        </p:sp>
      </p:grpSp>
      <p:grpSp>
        <p:nvGrpSpPr>
          <p:cNvPr id="11272" name="Group 3">
            <a:extLst>
              <a:ext uri="{FF2B5EF4-FFF2-40B4-BE49-F238E27FC236}">
                <a16:creationId xmlns:a16="http://schemas.microsoft.com/office/drawing/2014/main" id="{8056BBA8-847A-4A48-96F5-D0881BB24508}"/>
              </a:ext>
            </a:extLst>
          </p:cNvPr>
          <p:cNvGrpSpPr>
            <a:grpSpLocks/>
          </p:cNvGrpSpPr>
          <p:nvPr/>
        </p:nvGrpSpPr>
        <p:grpSpPr bwMode="auto">
          <a:xfrm>
            <a:off x="3937001" y="3017869"/>
            <a:ext cx="1765300" cy="1484466"/>
            <a:chOff x="3010264" y="3212103"/>
            <a:chExt cx="1764411" cy="1484146"/>
          </a:xfrm>
        </p:grpSpPr>
        <p:pic>
          <p:nvPicPr>
            <p:cNvPr id="11282" name="Picture 11">
              <a:extLst>
                <a:ext uri="{FF2B5EF4-FFF2-40B4-BE49-F238E27FC236}">
                  <a16:creationId xmlns:a16="http://schemas.microsoft.com/office/drawing/2014/main" id="{120BFF76-A1E7-4F89-BEBE-025EB0AB5212}"/>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3010264" y="3212103"/>
              <a:ext cx="1764411" cy="137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a:extLst>
                <a:ext uri="{FF2B5EF4-FFF2-40B4-BE49-F238E27FC236}">
                  <a16:creationId xmlns:a16="http://schemas.microsoft.com/office/drawing/2014/main" id="{0200CB6D-72A1-4976-99FC-ECE861FD4ECA}"/>
                </a:ext>
              </a:extLst>
            </p:cNvPr>
            <p:cNvSpPr txBox="1"/>
            <p:nvPr/>
          </p:nvSpPr>
          <p:spPr>
            <a:xfrm>
              <a:off x="3103880" y="4280414"/>
              <a:ext cx="1577180" cy="415835"/>
            </a:xfrm>
            <a:prstGeom prst="rect">
              <a:avLst/>
            </a:prstGeom>
            <a:noFill/>
          </p:spPr>
          <p:txBody>
            <a:bodyPr wrap="none">
              <a:spAutoFit/>
            </a:bodyPr>
            <a:lstStyle/>
            <a:p>
              <a:pPr marL="0" marR="0" lvl="0" indent="0" algn="ctr" defTabSz="685595"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ndara" panose="020E0502030303020204" pitchFamily="34" charset="0"/>
                  <a:ea typeface="Calibri" panose="020F0502020204030204" pitchFamily="34" charset="0"/>
                  <a:cs typeface="+mn-cs"/>
                </a:rPr>
                <a:t>Langston Education and </a:t>
              </a:r>
            </a:p>
            <a:p>
              <a:pPr marL="0" marR="0" lvl="0" indent="0" algn="ctr" defTabSz="685595"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ndara" panose="020E0502030303020204" pitchFamily="34" charset="0"/>
                  <a:ea typeface="Calibri" panose="020F0502020204030204" pitchFamily="34" charset="0"/>
                  <a:cs typeface="+mn-cs"/>
                </a:rPr>
                <a:t>Arts Development, Inc.</a:t>
              </a:r>
            </a:p>
          </p:txBody>
        </p:sp>
      </p:grpSp>
      <p:grpSp>
        <p:nvGrpSpPr>
          <p:cNvPr id="11273" name="Group 1">
            <a:extLst>
              <a:ext uri="{FF2B5EF4-FFF2-40B4-BE49-F238E27FC236}">
                <a16:creationId xmlns:a16="http://schemas.microsoft.com/office/drawing/2014/main" id="{E0BF5D95-1BB5-4EF5-9902-B8CE1046E29A}"/>
              </a:ext>
            </a:extLst>
          </p:cNvPr>
          <p:cNvGrpSpPr>
            <a:grpSpLocks/>
          </p:cNvGrpSpPr>
          <p:nvPr/>
        </p:nvGrpSpPr>
        <p:grpSpPr bwMode="auto">
          <a:xfrm>
            <a:off x="9361618" y="4726450"/>
            <a:ext cx="1905000" cy="1524001"/>
            <a:chOff x="7068595" y="4746481"/>
            <a:chExt cx="1906291" cy="1523455"/>
          </a:xfrm>
        </p:grpSpPr>
        <p:pic>
          <p:nvPicPr>
            <p:cNvPr id="11280" name="Picture 14">
              <a:extLst>
                <a:ext uri="{FF2B5EF4-FFF2-40B4-BE49-F238E27FC236}">
                  <a16:creationId xmlns:a16="http://schemas.microsoft.com/office/drawing/2014/main" id="{1EEAFF83-3740-4D9D-9080-AAE0D0E5B800}"/>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7068595" y="4746481"/>
              <a:ext cx="1758368" cy="137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a:extLst>
                <a:ext uri="{FF2B5EF4-FFF2-40B4-BE49-F238E27FC236}">
                  <a16:creationId xmlns:a16="http://schemas.microsoft.com/office/drawing/2014/main" id="{119C7E2B-EC59-4D98-A379-34DDFDA3EEB4}"/>
                </a:ext>
              </a:extLst>
            </p:cNvPr>
            <p:cNvSpPr txBox="1"/>
            <p:nvPr/>
          </p:nvSpPr>
          <p:spPr>
            <a:xfrm>
              <a:off x="7068595" y="5854160"/>
              <a:ext cx="1906291" cy="415776"/>
            </a:xfrm>
            <a:prstGeom prst="rect">
              <a:avLst/>
            </a:prstGeom>
            <a:noFill/>
          </p:spPr>
          <p:txBody>
            <a:bodyPr wrap="none">
              <a:spAutoFit/>
            </a:bodyPr>
            <a:lstStyle/>
            <a:p>
              <a:pPr marL="0" marR="0" lvl="0" indent="0" algn="ctr" defTabSz="685595"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ndara" panose="020E0502030303020204" pitchFamily="34" charset="0"/>
                  <a:ea typeface="Calibri" panose="020F0502020204030204" pitchFamily="34" charset="0"/>
                  <a:cs typeface="+mn-cs"/>
                </a:rPr>
                <a:t>Northeast Tennessee Tourism </a:t>
              </a:r>
            </a:p>
            <a:p>
              <a:pPr marL="0" marR="0" lvl="0" indent="0" algn="ctr" defTabSz="685595"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ndara" panose="020E0502030303020204" pitchFamily="34" charset="0"/>
                  <a:ea typeface="Calibri" panose="020F0502020204030204" pitchFamily="34" charset="0"/>
                  <a:cs typeface="+mn-cs"/>
                </a:rPr>
                <a:t>Association (NETTA)</a:t>
              </a:r>
            </a:p>
          </p:txBody>
        </p:sp>
      </p:grpSp>
      <p:pic>
        <p:nvPicPr>
          <p:cNvPr id="11274" name="Picture 25">
            <a:extLst>
              <a:ext uri="{FF2B5EF4-FFF2-40B4-BE49-F238E27FC236}">
                <a16:creationId xmlns:a16="http://schemas.microsoft.com/office/drawing/2014/main" id="{A91E5D16-646D-4C21-BBD2-E616C46BA1C0}"/>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4609306" y="5280437"/>
            <a:ext cx="2973388"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a:extLst>
              <a:ext uri="{FF2B5EF4-FFF2-40B4-BE49-F238E27FC236}">
                <a16:creationId xmlns:a16="http://schemas.microsoft.com/office/drawing/2014/main" id="{597B2A1C-154F-4A5F-B3F9-B935348C2960}"/>
              </a:ext>
            </a:extLst>
          </p:cNvPr>
          <p:cNvSpPr txBox="1"/>
          <p:nvPr/>
        </p:nvSpPr>
        <p:spPr>
          <a:xfrm>
            <a:off x="1802998" y="389405"/>
            <a:ext cx="8586005" cy="646331"/>
          </a:xfrm>
          <a:prstGeom prst="rect">
            <a:avLst/>
          </a:prstGeom>
          <a:noFill/>
        </p:spPr>
        <p:txBody>
          <a:bodyPr wrap="none">
            <a:spAutoFit/>
          </a:bodyPr>
          <a:lstStyle/>
          <a:p>
            <a:pPr marL="0" marR="0" lvl="0" indent="0" algn="l" defTabSz="685595"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ndara" panose="020E0502030303020204" pitchFamily="34" charset="0"/>
                <a:ea typeface="+mn-ea"/>
                <a:cs typeface="+mn-cs"/>
              </a:rPr>
              <a:t>Thanks and appreciation to our supporters:</a:t>
            </a:r>
          </a:p>
        </p:txBody>
      </p:sp>
      <p:grpSp>
        <p:nvGrpSpPr>
          <p:cNvPr id="11276" name="Group 4">
            <a:extLst>
              <a:ext uri="{FF2B5EF4-FFF2-40B4-BE49-F238E27FC236}">
                <a16:creationId xmlns:a16="http://schemas.microsoft.com/office/drawing/2014/main" id="{88A0C0EA-695B-4ADD-9ADE-EC06F980E6E4}"/>
              </a:ext>
            </a:extLst>
          </p:cNvPr>
          <p:cNvGrpSpPr>
            <a:grpSpLocks/>
          </p:cNvGrpSpPr>
          <p:nvPr/>
        </p:nvGrpSpPr>
        <p:grpSpPr bwMode="auto">
          <a:xfrm>
            <a:off x="789972" y="5080505"/>
            <a:ext cx="2084387" cy="1160463"/>
            <a:chOff x="913193" y="4902771"/>
            <a:chExt cx="2084225" cy="1159623"/>
          </a:xfrm>
        </p:grpSpPr>
        <p:pic>
          <p:nvPicPr>
            <p:cNvPr id="11278" name="Picture 5" descr="A close up of a sign&#10;&#10;Description automatically generated">
              <a:extLst>
                <a:ext uri="{FF2B5EF4-FFF2-40B4-BE49-F238E27FC236}">
                  <a16:creationId xmlns:a16="http://schemas.microsoft.com/office/drawing/2014/main" id="{785032A3-9EC0-4E7B-B801-0D7354ACB9D3}"/>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915295" y="4902771"/>
              <a:ext cx="2038150" cy="830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66CD4418-4F5A-4B1F-8447-874B1CF15604}"/>
                </a:ext>
              </a:extLst>
            </p:cNvPr>
            <p:cNvSpPr txBox="1"/>
            <p:nvPr/>
          </p:nvSpPr>
          <p:spPr>
            <a:xfrm>
              <a:off x="913193" y="5808578"/>
              <a:ext cx="2084225" cy="253816"/>
            </a:xfrm>
            <a:prstGeom prst="rect">
              <a:avLst/>
            </a:prstGeom>
            <a:noFill/>
          </p:spPr>
          <p:txBody>
            <a:bodyPr wrap="none">
              <a:spAutoFit/>
            </a:bodyPr>
            <a:lstStyle/>
            <a:p>
              <a:pPr marL="0" marR="0" lvl="0" indent="0" algn="ctr" defTabSz="685595"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ndara" panose="020E0502030303020204" pitchFamily="34" charset="0"/>
                  <a:ea typeface="Calibri" panose="020F0502020204030204" pitchFamily="34" charset="0"/>
                  <a:cs typeface="+mn-cs"/>
                </a:rPr>
                <a:t>Leadership and Civic Engagement</a:t>
              </a:r>
            </a:p>
          </p:txBody>
        </p:sp>
      </p:grpSp>
      <p:sp>
        <p:nvSpPr>
          <p:cNvPr id="27" name="TextBox 26">
            <a:extLst>
              <a:ext uri="{FF2B5EF4-FFF2-40B4-BE49-F238E27FC236}">
                <a16:creationId xmlns:a16="http://schemas.microsoft.com/office/drawing/2014/main" id="{4EAA1C2A-3A1D-47BD-A8C0-0D3CEA5B0C0D}"/>
              </a:ext>
            </a:extLst>
          </p:cNvPr>
          <p:cNvSpPr txBox="1"/>
          <p:nvPr/>
        </p:nvSpPr>
        <p:spPr>
          <a:xfrm>
            <a:off x="9613195" y="1867967"/>
            <a:ext cx="1668462" cy="1130300"/>
          </a:xfrm>
          <a:prstGeom prst="rect">
            <a:avLst/>
          </a:prstGeom>
          <a:solidFill>
            <a:srgbClr val="FFFFFF"/>
          </a:solidFill>
          <a:ln w="25400" cmpd="thickThin">
            <a:round/>
          </a:ln>
          <a:effectLst/>
        </p:spPr>
        <p:style>
          <a:lnRef idx="2">
            <a:schemeClr val="dk1"/>
          </a:lnRef>
          <a:fillRef idx="1">
            <a:schemeClr val="lt1"/>
          </a:fillRef>
          <a:effectRef idx="0">
            <a:schemeClr val="dk1"/>
          </a:effectRef>
          <a:fontRef idx="minor">
            <a:schemeClr val="dk1"/>
          </a:fontRef>
        </p:style>
        <p:txBody>
          <a:bodyPr anchor="ctr">
            <a:spAutoFit/>
          </a:bodyPr>
          <a:lstStyle/>
          <a:p>
            <a:pPr marL="0" marR="0" lvl="0" indent="0" algn="ctr" defTabSz="685595" rtl="0" eaLnBrk="1" fontAlgn="auto" latinLnBrk="0" hangingPunct="1">
              <a:lnSpc>
                <a:spcPct val="100000"/>
              </a:lnSpc>
              <a:spcBef>
                <a:spcPts val="0"/>
              </a:spcBef>
              <a:spcAft>
                <a:spcPts val="0"/>
              </a:spcAft>
              <a:buClrTx/>
              <a:buSzTx/>
              <a:buFontTx/>
              <a:buNone/>
              <a:tabLst/>
              <a:defRPr/>
            </a:pPr>
            <a:endParaRPr kumimoji="0" lang="en-US" sz="1349"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ctr" defTabSz="685595" rtl="0" eaLnBrk="1" fontAlgn="auto" latinLnBrk="0" hangingPunct="1">
              <a:lnSpc>
                <a:spcPct val="100000"/>
              </a:lnSpc>
              <a:spcBef>
                <a:spcPts val="0"/>
              </a:spcBef>
              <a:spcAft>
                <a:spcPts val="0"/>
              </a:spcAft>
              <a:buClrTx/>
              <a:buSzTx/>
              <a:buFontTx/>
              <a:buNone/>
              <a:tabLst/>
              <a:defRPr/>
            </a:pPr>
            <a:r>
              <a:rPr kumimoji="0" lang="en-US" sz="1349"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Appalachian </a:t>
            </a:r>
          </a:p>
          <a:p>
            <a:pPr marL="0" marR="0" lvl="0" indent="0" algn="ctr" defTabSz="685595" rtl="0" eaLnBrk="1" fontAlgn="auto" latinLnBrk="0" hangingPunct="1">
              <a:lnSpc>
                <a:spcPct val="100000"/>
              </a:lnSpc>
              <a:spcBef>
                <a:spcPts val="0"/>
              </a:spcBef>
              <a:spcAft>
                <a:spcPts val="0"/>
              </a:spcAft>
              <a:buClrTx/>
              <a:buSzTx/>
              <a:buFontTx/>
              <a:buNone/>
              <a:tabLst/>
              <a:defRPr/>
            </a:pPr>
            <a:r>
              <a:rPr kumimoji="0" lang="en-US" sz="1349"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African-American </a:t>
            </a:r>
          </a:p>
          <a:p>
            <a:pPr marL="0" marR="0" lvl="0" indent="0" algn="ctr" defTabSz="685595" rtl="0" eaLnBrk="1" fontAlgn="auto" latinLnBrk="0" hangingPunct="1">
              <a:lnSpc>
                <a:spcPct val="100000"/>
              </a:lnSpc>
              <a:spcBef>
                <a:spcPts val="0"/>
              </a:spcBef>
              <a:spcAft>
                <a:spcPts val="0"/>
              </a:spcAft>
              <a:buClrTx/>
              <a:buSzTx/>
              <a:buFontTx/>
              <a:buNone/>
              <a:tabLst/>
              <a:defRPr/>
            </a:pPr>
            <a:r>
              <a:rPr kumimoji="0" lang="en-US" sz="1349"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Cultural Center</a:t>
            </a:r>
          </a:p>
          <a:p>
            <a:pPr marL="0" marR="0" lvl="0" indent="0" algn="ctr" defTabSz="685595" rtl="0" eaLnBrk="1" fontAlgn="auto" latinLnBrk="0" hangingPunct="1">
              <a:lnSpc>
                <a:spcPct val="100000"/>
              </a:lnSpc>
              <a:spcBef>
                <a:spcPts val="0"/>
              </a:spcBef>
              <a:spcAft>
                <a:spcPts val="0"/>
              </a:spcAft>
              <a:buClrTx/>
              <a:buSzTx/>
              <a:buFontTx/>
              <a:buNone/>
              <a:tabLst/>
              <a:defRPr/>
            </a:pPr>
            <a:endParaRPr kumimoji="0" lang="en-US" sz="1349"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2" name="04.Standing In Freedom's Name - Master2 320k MP3">
            <a:hlinkClick r:id="" action="ppaction://media"/>
            <a:extLst>
              <a:ext uri="{FF2B5EF4-FFF2-40B4-BE49-F238E27FC236}">
                <a16:creationId xmlns:a16="http://schemas.microsoft.com/office/drawing/2014/main" id="{1869832B-AE70-4377-842F-BA45E92A758F}"/>
              </a:ext>
            </a:extLst>
          </p:cNvPr>
          <p:cNvPicPr>
            <a:picLocks noChangeAspect="1"/>
          </p:cNvPicPr>
          <p:nvPr>
            <a:audioFile r:link="rId2"/>
            <p:extLst>
              <p:ext uri="{DAA4B4D4-6D71-4841-9C94-3DE7FCFB9230}">
                <p14:media xmlns:p14="http://schemas.microsoft.com/office/powerpoint/2010/main" r:embed="rId1">
                  <p14:fade out="20000"/>
                </p14:media>
              </p:ext>
            </p:extLst>
          </p:nvPr>
        </p:nvPicPr>
        <p:blipFill>
          <a:blip r:embed="rId15"/>
          <a:stretch>
            <a:fillRect/>
          </a:stretch>
        </p:blipFill>
        <p:spPr>
          <a:xfrm>
            <a:off x="502217" y="32953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8369CA-3A22-4592-8F6D-EEF9FB53BE6A}"/>
              </a:ext>
            </a:extLst>
          </p:cNvPr>
          <p:cNvSpPr>
            <a:spLocks noGrp="1"/>
          </p:cNvSpPr>
          <p:nvPr>
            <p:ph type="title"/>
          </p:nvPr>
        </p:nvSpPr>
        <p:spPr/>
        <p:txBody>
          <a:bodyPr/>
          <a:lstStyle/>
          <a:p>
            <a:pPr algn="ctr"/>
            <a:r>
              <a:rPr lang="en-US" b="1" dirty="0">
                <a:latin typeface="Candara" panose="020E0502030303020204" pitchFamily="34" charset="0"/>
              </a:rPr>
              <a:t>Thank You!</a:t>
            </a:r>
          </a:p>
        </p:txBody>
      </p:sp>
      <p:sp>
        <p:nvSpPr>
          <p:cNvPr id="5" name="Content Placeholder 4">
            <a:extLst>
              <a:ext uri="{FF2B5EF4-FFF2-40B4-BE49-F238E27FC236}">
                <a16:creationId xmlns:a16="http://schemas.microsoft.com/office/drawing/2014/main" id="{B9C82ADC-4D17-4598-882C-6FEAAF1539D3}"/>
              </a:ext>
            </a:extLst>
          </p:cNvPr>
          <p:cNvSpPr>
            <a:spLocks noGrp="1"/>
          </p:cNvSpPr>
          <p:nvPr>
            <p:ph idx="1"/>
          </p:nvPr>
        </p:nvSpPr>
        <p:spPr>
          <a:xfrm>
            <a:off x="1514946" y="1566250"/>
            <a:ext cx="9162108" cy="5006566"/>
          </a:xfrm>
        </p:spPr>
        <p:txBody>
          <a:bodyPr>
            <a:normAutofit/>
          </a:bodyPr>
          <a:lstStyle/>
          <a:p>
            <a:pPr marL="0" indent="0">
              <a:spcBef>
                <a:spcPts val="0"/>
              </a:spcBef>
              <a:spcAft>
                <a:spcPts val="600"/>
              </a:spcAft>
              <a:buNone/>
            </a:pPr>
            <a:r>
              <a:rPr lang="en-US" dirty="0"/>
              <a:t>	</a:t>
            </a:r>
            <a:r>
              <a:rPr lang="en-US" sz="2400" dirty="0">
                <a:latin typeface="Cambria" panose="02040503050406030204" pitchFamily="18" charset="0"/>
                <a:ea typeface="Cambria" panose="02040503050406030204" pitchFamily="18" charset="0"/>
              </a:rPr>
              <a:t>We have covered a great deal during these twelve public discussions. As we close, I wish to thank each of you for your willingness to engage. </a:t>
            </a:r>
          </a:p>
          <a:p>
            <a:pPr marL="0" indent="0">
              <a:spcBef>
                <a:spcPts val="0"/>
              </a:spcBef>
              <a:spcAft>
                <a:spcPts val="600"/>
              </a:spcAft>
              <a:buNone/>
            </a:pPr>
            <a:r>
              <a:rPr lang="en-US" sz="2400" dirty="0">
                <a:latin typeface="Cambria" panose="02040503050406030204" pitchFamily="18" charset="0"/>
                <a:ea typeface="Cambria" panose="02040503050406030204" pitchFamily="18" charset="0"/>
              </a:rPr>
              <a:t>	This final PowerPoint is meant to offer a few suggestions for engaging in meaningful dialogues within your own families, communities, or workplaces. </a:t>
            </a:r>
          </a:p>
          <a:p>
            <a:pPr marL="0" indent="0">
              <a:spcBef>
                <a:spcPts val="0"/>
              </a:spcBef>
              <a:spcAft>
                <a:spcPts val="600"/>
              </a:spcAft>
              <a:buNone/>
            </a:pPr>
            <a:r>
              <a:rPr lang="en-US" sz="2400" dirty="0">
                <a:latin typeface="Cambria" panose="02040503050406030204" pitchFamily="18" charset="0"/>
                <a:ea typeface="Cambria" panose="02040503050406030204" pitchFamily="18" charset="0"/>
              </a:rPr>
              <a:t>	If you are an educator, and wish to aid ISC in creating teaching curriculums for our online Toolkit, or share effective work in facilitating  dialogues, please visit the Freedom Stories Toolkit at </a:t>
            </a:r>
            <a:r>
              <a:rPr lang="en-US" sz="2400" dirty="0">
                <a:latin typeface="Cambria" panose="02040503050406030204" pitchFamily="18" charset="0"/>
                <a:ea typeface="Cambria" panose="02040503050406030204" pitchFamily="18" charset="0"/>
                <a:hlinkClick r:id="rId2"/>
              </a:rPr>
              <a:t>www.StorytellingCenter.net/FreedomStories</a:t>
            </a:r>
            <a:r>
              <a:rPr lang="en-US" sz="2400" dirty="0">
                <a:latin typeface="Cambria" panose="02040503050406030204" pitchFamily="18" charset="0"/>
                <a:ea typeface="Cambria" panose="02040503050406030204" pitchFamily="18" charset="0"/>
              </a:rPr>
              <a:t>. </a:t>
            </a:r>
          </a:p>
          <a:p>
            <a:pPr marL="0" indent="0" algn="r">
              <a:spcBef>
                <a:spcPts val="0"/>
              </a:spcBef>
              <a:spcAft>
                <a:spcPts val="600"/>
              </a:spcAft>
              <a:buNone/>
            </a:pPr>
            <a:r>
              <a:rPr lang="en-US" sz="2400" dirty="0">
                <a:latin typeface="Cambria" panose="02040503050406030204" pitchFamily="18" charset="0"/>
                <a:ea typeface="Cambria" panose="02040503050406030204" pitchFamily="18" charset="0"/>
              </a:rPr>
              <a:t>			</a:t>
            </a:r>
          </a:p>
          <a:p>
            <a:pPr marL="0" indent="0" algn="r">
              <a:spcBef>
                <a:spcPts val="0"/>
              </a:spcBef>
              <a:spcAft>
                <a:spcPts val="600"/>
              </a:spcAft>
              <a:buNone/>
            </a:pPr>
            <a:r>
              <a:rPr lang="en-US" sz="2400" dirty="0">
                <a:latin typeface="Cambria" panose="02040503050406030204" pitchFamily="18" charset="0"/>
                <a:ea typeface="Cambria" panose="02040503050406030204" pitchFamily="18" charset="0"/>
              </a:rPr>
              <a:t>Alicestyne Turley, Project Director, </a:t>
            </a:r>
          </a:p>
          <a:p>
            <a:pPr marL="0" indent="0" algn="r">
              <a:spcBef>
                <a:spcPts val="0"/>
              </a:spcBef>
              <a:spcAft>
                <a:spcPts val="600"/>
              </a:spcAft>
              <a:buNone/>
            </a:pPr>
            <a:r>
              <a:rPr lang="en-US" sz="2400" dirty="0">
                <a:latin typeface="Cambria" panose="02040503050406030204" pitchFamily="18" charset="0"/>
                <a:ea typeface="Cambria" panose="02040503050406030204" pitchFamily="18" charset="0"/>
              </a:rPr>
              <a:t>			ISC Freedom Stories</a:t>
            </a:r>
          </a:p>
        </p:txBody>
      </p:sp>
    </p:spTree>
    <p:extLst>
      <p:ext uri="{BB962C8B-B14F-4D97-AF65-F5344CB8AC3E}">
        <p14:creationId xmlns:p14="http://schemas.microsoft.com/office/powerpoint/2010/main" val="829054390"/>
      </p:ext>
    </p:extLst>
  </p:cSld>
  <p:clrMapOvr>
    <a:masterClrMapping/>
  </p:clrMapOvr>
  <mc:AlternateContent xmlns:mc="http://schemas.openxmlformats.org/markup-compatibility/2006" xmlns:p14="http://schemas.microsoft.com/office/powerpoint/2010/main">
    <mc:Choice Requires="p14">
      <p:transition spd="med" p14:dur="700" advClick="0" advTm="17000">
        <p:fade/>
      </p:transition>
    </mc:Choice>
    <mc:Fallback xmlns="">
      <p:transition spd="med" advClick="0" advTm="17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1C9C158-A316-4E89-BC80-869660C6CF43}"/>
              </a:ext>
            </a:extLst>
          </p:cNvPr>
          <p:cNvSpPr txBox="1"/>
          <p:nvPr/>
        </p:nvSpPr>
        <p:spPr>
          <a:xfrm>
            <a:off x="1003883" y="466650"/>
            <a:ext cx="10184234" cy="5924699"/>
          </a:xfrm>
          <a:prstGeom prst="rect">
            <a:avLst/>
          </a:prstGeom>
          <a:noFill/>
        </p:spPr>
        <p:txBody>
          <a:bodyPr wrap="square" rtlCol="0">
            <a:spAutoFit/>
          </a:bodyPr>
          <a:lstStyle/>
          <a:p>
            <a:pPr>
              <a:lnSpc>
                <a:spcPct val="150000"/>
              </a:lnSpc>
            </a:pPr>
            <a:r>
              <a:rPr lang="en-US" sz="2800" i="1" dirty="0"/>
              <a:t>	</a:t>
            </a:r>
            <a:r>
              <a:rPr lang="en-US" sz="5400" i="1" dirty="0">
                <a:latin typeface="Cambria" panose="02040503050406030204" pitchFamily="18" charset="0"/>
                <a:ea typeface="Cambria" panose="02040503050406030204" pitchFamily="18" charset="0"/>
              </a:rPr>
              <a:t>O</a:t>
            </a:r>
            <a:r>
              <a:rPr lang="en-US" sz="2800" i="1" dirty="0">
                <a:latin typeface="Cambria" panose="02040503050406030204" pitchFamily="18" charset="0"/>
                <a:ea typeface="Cambria" panose="02040503050406030204" pitchFamily="18" charset="0"/>
              </a:rPr>
              <a:t>nly within the open space created by dialogue, whether conducted with our neighbors, with history, with nature or the cosmos, can human wholeness be sustained. We are not born human in any but a biological sense, we can only learn to know ourselves and others and thus be trained in the ways of being human. We do this by immersion in the ocean of language and dialogue fed by the springs of cultural tradition.</a:t>
            </a:r>
          </a:p>
          <a:p>
            <a:endParaRPr lang="en-US" dirty="0"/>
          </a:p>
          <a:p>
            <a:pPr algn="r"/>
            <a:r>
              <a:rPr lang="en-US" sz="1400" dirty="0">
                <a:latin typeface="Candara" panose="020E0502030303020204" pitchFamily="34" charset="0"/>
              </a:rPr>
              <a:t>President </a:t>
            </a:r>
            <a:r>
              <a:rPr lang="en-US" sz="1400" dirty="0" err="1">
                <a:latin typeface="Candara" panose="020E0502030303020204" pitchFamily="34" charset="0"/>
              </a:rPr>
              <a:t>Daisaku</a:t>
            </a:r>
            <a:r>
              <a:rPr lang="en-US" sz="1400" dirty="0">
                <a:latin typeface="Candara" panose="020E0502030303020204" pitchFamily="34" charset="0"/>
              </a:rPr>
              <a:t> Ikeda, SGI</a:t>
            </a:r>
          </a:p>
          <a:p>
            <a:pPr algn="r"/>
            <a:r>
              <a:rPr lang="en-US" sz="1400" dirty="0">
                <a:latin typeface="Candara" panose="020E0502030303020204" pitchFamily="34" charset="0"/>
              </a:rPr>
              <a:t>Buddhist Lay Organization for Peace, Culture &amp; Education</a:t>
            </a:r>
          </a:p>
        </p:txBody>
      </p:sp>
      <p:pic>
        <p:nvPicPr>
          <p:cNvPr id="3" name="Picture 2">
            <a:extLst>
              <a:ext uri="{FF2B5EF4-FFF2-40B4-BE49-F238E27FC236}">
                <a16:creationId xmlns:a16="http://schemas.microsoft.com/office/drawing/2014/main" id="{E9072DDC-5FD4-4409-B0E3-5E542CCE3435}"/>
              </a:ext>
            </a:extLst>
          </p:cNvPr>
          <p:cNvPicPr>
            <a:picLocks noChangeAspect="1"/>
          </p:cNvPicPr>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572445" y="466650"/>
            <a:ext cx="1300294" cy="1205058"/>
          </a:xfrm>
          <a:prstGeom prst="rect">
            <a:avLst/>
          </a:prstGeom>
        </p:spPr>
      </p:pic>
    </p:spTree>
    <p:extLst>
      <p:ext uri="{BB962C8B-B14F-4D97-AF65-F5344CB8AC3E}">
        <p14:creationId xmlns:p14="http://schemas.microsoft.com/office/powerpoint/2010/main" val="4056800648"/>
      </p:ext>
    </p:extLst>
  </p:cSld>
  <p:clrMapOvr>
    <a:masterClrMapping/>
  </p:clrMapOvr>
  <mc:AlternateContent xmlns:mc="http://schemas.openxmlformats.org/markup-compatibility/2006" xmlns:p14="http://schemas.microsoft.com/office/powerpoint/2010/main">
    <mc:Choice Requires="p14">
      <p:transition spd="med" p14:dur="700" advClick="0" advTm="17000">
        <p:fade/>
      </p:transition>
    </mc:Choice>
    <mc:Fallback xmlns="">
      <p:transition spd="med" advClick="0" advTm="17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9CCC8-667C-42E6-BBAA-8FD77920F387}"/>
              </a:ext>
            </a:extLst>
          </p:cNvPr>
          <p:cNvSpPr>
            <a:spLocks noGrp="1"/>
          </p:cNvSpPr>
          <p:nvPr>
            <p:ph type="title"/>
          </p:nvPr>
        </p:nvSpPr>
        <p:spPr/>
        <p:txBody>
          <a:bodyPr/>
          <a:lstStyle/>
          <a:p>
            <a:pPr algn="ctr"/>
            <a:r>
              <a:rPr lang="en-US" b="1" dirty="0">
                <a:latin typeface="Candara" panose="020E0502030303020204" pitchFamily="34" charset="0"/>
              </a:rPr>
              <a:t>Black and White Dialogue – </a:t>
            </a:r>
            <a:br>
              <a:rPr lang="en-US" b="1" dirty="0">
                <a:latin typeface="Candara" panose="020E0502030303020204" pitchFamily="34" charset="0"/>
              </a:rPr>
            </a:br>
            <a:r>
              <a:rPr lang="en-US" b="1" dirty="0">
                <a:latin typeface="Candara" panose="020E0502030303020204" pitchFamily="34" charset="0"/>
              </a:rPr>
              <a:t>a Dichotomous Relationship at Best</a:t>
            </a:r>
          </a:p>
        </p:txBody>
      </p:sp>
      <p:sp>
        <p:nvSpPr>
          <p:cNvPr id="3" name="Content Placeholder 2">
            <a:extLst>
              <a:ext uri="{FF2B5EF4-FFF2-40B4-BE49-F238E27FC236}">
                <a16:creationId xmlns:a16="http://schemas.microsoft.com/office/drawing/2014/main" id="{18D84870-3D8B-4687-8761-35795BFF5389}"/>
              </a:ext>
            </a:extLst>
          </p:cNvPr>
          <p:cNvSpPr>
            <a:spLocks noGrp="1"/>
          </p:cNvSpPr>
          <p:nvPr>
            <p:ph idx="1"/>
          </p:nvPr>
        </p:nvSpPr>
        <p:spPr>
          <a:xfrm>
            <a:off x="838200" y="1825625"/>
            <a:ext cx="10515600" cy="4667250"/>
          </a:xfrm>
        </p:spPr>
        <p:txBody>
          <a:bodyPr>
            <a:normAutofit/>
          </a:bodyPr>
          <a:lstStyle/>
          <a:p>
            <a:pPr marL="0" indent="0">
              <a:lnSpc>
                <a:spcPct val="100000"/>
              </a:lnSpc>
              <a:spcBef>
                <a:spcPts val="0"/>
              </a:spcBef>
              <a:spcAft>
                <a:spcPts val="600"/>
              </a:spcAft>
              <a:buNone/>
            </a:pPr>
            <a:r>
              <a:rPr lang="en-US" sz="2600" dirty="0">
                <a:latin typeface="Cambria" panose="02040503050406030204" pitchFamily="18" charset="0"/>
                <a:ea typeface="Cambria" panose="02040503050406030204" pitchFamily="18" charset="0"/>
              </a:rPr>
              <a:t>Difficulty in talking with and to each other has developed unevenly over time, geography and difference. </a:t>
            </a:r>
          </a:p>
          <a:p>
            <a:pPr marL="0" indent="0">
              <a:lnSpc>
                <a:spcPct val="100000"/>
              </a:lnSpc>
              <a:spcBef>
                <a:spcPts val="0"/>
              </a:spcBef>
              <a:spcAft>
                <a:spcPts val="600"/>
              </a:spcAft>
              <a:buNone/>
            </a:pPr>
            <a:r>
              <a:rPr lang="en-US" sz="2600" dirty="0">
                <a:latin typeface="Cambria" panose="02040503050406030204" pitchFamily="18" charset="0"/>
                <a:ea typeface="Cambria" panose="02040503050406030204" pitchFamily="18" charset="0"/>
              </a:rPr>
              <a:t>These dialogues are made even more difficult when filtered through our own experiences and disparate understanding of: </a:t>
            </a:r>
          </a:p>
          <a:p>
            <a:pPr lvl="2">
              <a:lnSpc>
                <a:spcPct val="150000"/>
              </a:lnSpc>
              <a:spcBef>
                <a:spcPts val="0"/>
              </a:spcBef>
              <a:spcAft>
                <a:spcPts val="600"/>
              </a:spcAft>
            </a:pPr>
            <a:r>
              <a:rPr lang="en-US" sz="2400" b="1" dirty="0">
                <a:latin typeface="Cambria" panose="02040503050406030204" pitchFamily="18" charset="0"/>
                <a:ea typeface="Cambria" panose="02040503050406030204" pitchFamily="18" charset="0"/>
              </a:rPr>
              <a:t>History</a:t>
            </a:r>
            <a:endParaRPr lang="en-US" sz="2400" dirty="0">
              <a:latin typeface="Cambria" panose="02040503050406030204" pitchFamily="18" charset="0"/>
              <a:ea typeface="Cambria" panose="02040503050406030204" pitchFamily="18" charset="0"/>
            </a:endParaRPr>
          </a:p>
          <a:p>
            <a:pPr lvl="2">
              <a:lnSpc>
                <a:spcPct val="150000"/>
              </a:lnSpc>
              <a:spcBef>
                <a:spcPts val="0"/>
              </a:spcBef>
              <a:spcAft>
                <a:spcPts val="600"/>
              </a:spcAft>
            </a:pPr>
            <a:r>
              <a:rPr lang="en-US" sz="2400" b="1" dirty="0">
                <a:latin typeface="Cambria" panose="02040503050406030204" pitchFamily="18" charset="0"/>
                <a:ea typeface="Cambria" panose="02040503050406030204" pitchFamily="18" charset="0"/>
              </a:rPr>
              <a:t>Culture</a:t>
            </a:r>
          </a:p>
          <a:p>
            <a:pPr lvl="2">
              <a:lnSpc>
                <a:spcPct val="150000"/>
              </a:lnSpc>
              <a:spcBef>
                <a:spcPts val="0"/>
              </a:spcBef>
              <a:spcAft>
                <a:spcPts val="600"/>
              </a:spcAft>
            </a:pPr>
            <a:r>
              <a:rPr lang="en-US" sz="2400" b="1" dirty="0">
                <a:latin typeface="Cambria" panose="02040503050406030204" pitchFamily="18" charset="0"/>
                <a:ea typeface="Cambria" panose="02040503050406030204" pitchFamily="18" charset="0"/>
              </a:rPr>
              <a:t>Politics</a:t>
            </a:r>
          </a:p>
          <a:p>
            <a:pPr lvl="2">
              <a:lnSpc>
                <a:spcPct val="150000"/>
              </a:lnSpc>
              <a:spcBef>
                <a:spcPts val="0"/>
              </a:spcBef>
              <a:spcAft>
                <a:spcPts val="600"/>
              </a:spcAft>
            </a:pPr>
            <a:r>
              <a:rPr lang="en-US" sz="2400" b="1" dirty="0">
                <a:latin typeface="Cambria" panose="02040503050406030204" pitchFamily="18" charset="0"/>
                <a:ea typeface="Cambria" panose="02040503050406030204" pitchFamily="18" charset="0"/>
              </a:rPr>
              <a:t>Society</a:t>
            </a:r>
            <a:endParaRPr lang="en-US" sz="2600" b="1" dirty="0">
              <a:latin typeface="Cambria" panose="02040503050406030204" pitchFamily="18" charset="0"/>
              <a:ea typeface="Cambria" panose="02040503050406030204" pitchFamily="18" charset="0"/>
            </a:endParaRPr>
          </a:p>
        </p:txBody>
      </p:sp>
      <p:pic>
        <p:nvPicPr>
          <p:cNvPr id="4" name="Content Placeholder 7">
            <a:extLst>
              <a:ext uri="{FF2B5EF4-FFF2-40B4-BE49-F238E27FC236}">
                <a16:creationId xmlns:a16="http://schemas.microsoft.com/office/drawing/2014/main" id="{AA95B381-DA89-4A43-BD3E-49799E39336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728927" y="3793402"/>
            <a:ext cx="6427663" cy="2471596"/>
          </a:xfrm>
          <a:prstGeom prst="rect">
            <a:avLst/>
          </a:prstGeom>
        </p:spPr>
      </p:pic>
    </p:spTree>
    <p:extLst>
      <p:ext uri="{BB962C8B-B14F-4D97-AF65-F5344CB8AC3E}">
        <p14:creationId xmlns:p14="http://schemas.microsoft.com/office/powerpoint/2010/main" val="2641251115"/>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2D794-26E9-4887-B45D-80A01B68D8A2}"/>
              </a:ext>
            </a:extLst>
          </p:cNvPr>
          <p:cNvSpPr>
            <a:spLocks noGrp="1"/>
          </p:cNvSpPr>
          <p:nvPr>
            <p:ph type="title"/>
          </p:nvPr>
        </p:nvSpPr>
        <p:spPr/>
        <p:txBody>
          <a:bodyPr/>
          <a:lstStyle/>
          <a:p>
            <a:pPr algn="ctr"/>
            <a:r>
              <a:rPr lang="en-US" b="1" dirty="0">
                <a:latin typeface="Candara" panose="020E0502030303020204" pitchFamily="34" charset="0"/>
              </a:rPr>
              <a:t>Difficult Dialogues Historically</a:t>
            </a:r>
            <a:endParaRPr lang="en-US" dirty="0">
              <a:latin typeface="Candara" panose="020E0502030303020204" pitchFamily="34" charset="0"/>
            </a:endParaRPr>
          </a:p>
        </p:txBody>
      </p:sp>
      <p:sp>
        <p:nvSpPr>
          <p:cNvPr id="3" name="Content Placeholder 2">
            <a:extLst>
              <a:ext uri="{FF2B5EF4-FFF2-40B4-BE49-F238E27FC236}">
                <a16:creationId xmlns:a16="http://schemas.microsoft.com/office/drawing/2014/main" id="{B0F8BAB7-E656-4CA0-93BE-42DD627EF3F5}"/>
              </a:ext>
            </a:extLst>
          </p:cNvPr>
          <p:cNvSpPr>
            <a:spLocks noGrp="1"/>
          </p:cNvSpPr>
          <p:nvPr>
            <p:ph sz="half" idx="1"/>
          </p:nvPr>
        </p:nvSpPr>
        <p:spPr/>
        <p:txBody>
          <a:bodyPr>
            <a:normAutofit/>
          </a:bodyPr>
          <a:lstStyle/>
          <a:p>
            <a:pPr>
              <a:lnSpc>
                <a:spcPct val="100000"/>
              </a:lnSpc>
              <a:spcBef>
                <a:spcPts val="0"/>
              </a:spcBef>
              <a:spcAft>
                <a:spcPts val="600"/>
              </a:spcAft>
            </a:pPr>
            <a:r>
              <a:rPr lang="en-US" b="1" dirty="0">
                <a:latin typeface="Cambria" panose="02040503050406030204" pitchFamily="18" charset="0"/>
                <a:ea typeface="Cambria" panose="02040503050406030204" pitchFamily="18" charset="0"/>
              </a:rPr>
              <a:t>Historically,</a:t>
            </a:r>
            <a:r>
              <a:rPr lang="en-US" dirty="0">
                <a:latin typeface="Cambria" panose="02040503050406030204" pitchFamily="18" charset="0"/>
                <a:ea typeface="Cambria" panose="02040503050406030204" pitchFamily="18" charset="0"/>
              </a:rPr>
              <a:t> we have determined as a society who deserves:</a:t>
            </a:r>
          </a:p>
          <a:p>
            <a:pPr lvl="1">
              <a:lnSpc>
                <a:spcPct val="100000"/>
              </a:lnSpc>
              <a:spcBef>
                <a:spcPts val="0"/>
              </a:spcBef>
              <a:spcAft>
                <a:spcPts val="600"/>
              </a:spcAft>
            </a:pPr>
            <a:r>
              <a:rPr lang="en-US" i="1" dirty="0">
                <a:latin typeface="Cambria" panose="02040503050406030204" pitchFamily="18" charset="0"/>
                <a:ea typeface="Cambria" panose="02040503050406030204" pitchFamily="18" charset="0"/>
              </a:rPr>
              <a:t>Slavery vs Freedom</a:t>
            </a:r>
          </a:p>
          <a:p>
            <a:pPr lvl="1">
              <a:lnSpc>
                <a:spcPct val="100000"/>
              </a:lnSpc>
              <a:spcBef>
                <a:spcPts val="0"/>
              </a:spcBef>
              <a:spcAft>
                <a:spcPts val="600"/>
              </a:spcAft>
            </a:pPr>
            <a:r>
              <a:rPr lang="en-US" i="1" dirty="0">
                <a:latin typeface="Cambria" panose="02040503050406030204" pitchFamily="18" charset="0"/>
                <a:ea typeface="Cambria" panose="02040503050406030204" pitchFamily="18" charset="0"/>
              </a:rPr>
              <a:t>Inclusion vs Exclusion</a:t>
            </a:r>
          </a:p>
          <a:p>
            <a:pPr lvl="1">
              <a:lnSpc>
                <a:spcPct val="100000"/>
              </a:lnSpc>
              <a:spcBef>
                <a:spcPts val="0"/>
              </a:spcBef>
              <a:spcAft>
                <a:spcPts val="600"/>
              </a:spcAft>
            </a:pPr>
            <a:r>
              <a:rPr lang="en-US" i="1" dirty="0">
                <a:latin typeface="Cambria" panose="02040503050406030204" pitchFamily="18" charset="0"/>
                <a:ea typeface="Cambria" panose="02040503050406030204" pitchFamily="18" charset="0"/>
              </a:rPr>
              <a:t>Dialogue vs Silence</a:t>
            </a:r>
            <a:endParaRPr lang="en-US" sz="2800" dirty="0">
              <a:latin typeface="Cambria" panose="02040503050406030204" pitchFamily="18" charset="0"/>
              <a:ea typeface="Cambria" panose="02040503050406030204" pitchFamily="18" charset="0"/>
            </a:endParaRPr>
          </a:p>
        </p:txBody>
      </p:sp>
      <p:pic>
        <p:nvPicPr>
          <p:cNvPr id="1026" name="Picture 2" descr="1619 Project – Dubuque NAACP">
            <a:extLst>
              <a:ext uri="{FF2B5EF4-FFF2-40B4-BE49-F238E27FC236}">
                <a16:creationId xmlns:a16="http://schemas.microsoft.com/office/drawing/2014/main" id="{54959E62-B550-4F2F-BF35-9AF1D50A03FD}"/>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172202" y="2007605"/>
            <a:ext cx="5395545" cy="3677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349901"/>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4F490-841B-43B5-9411-33CF657CA60D}"/>
              </a:ext>
            </a:extLst>
          </p:cNvPr>
          <p:cNvSpPr>
            <a:spLocks noGrp="1"/>
          </p:cNvSpPr>
          <p:nvPr>
            <p:ph type="title"/>
          </p:nvPr>
        </p:nvSpPr>
        <p:spPr/>
        <p:txBody>
          <a:bodyPr/>
          <a:lstStyle/>
          <a:p>
            <a:pPr algn="ctr"/>
            <a:r>
              <a:rPr lang="en-US" b="1" dirty="0">
                <a:latin typeface="Candara" panose="020E0502030303020204" pitchFamily="34" charset="0"/>
              </a:rPr>
              <a:t>Difficult Dialogues Culturally</a:t>
            </a:r>
            <a:endParaRPr lang="en-US" dirty="0">
              <a:latin typeface="Candara" panose="020E0502030303020204" pitchFamily="34" charset="0"/>
            </a:endParaRPr>
          </a:p>
        </p:txBody>
      </p:sp>
      <p:sp>
        <p:nvSpPr>
          <p:cNvPr id="3" name="Content Placeholder 2">
            <a:extLst>
              <a:ext uri="{FF2B5EF4-FFF2-40B4-BE49-F238E27FC236}">
                <a16:creationId xmlns:a16="http://schemas.microsoft.com/office/drawing/2014/main" id="{5C0AD54C-EFB1-4665-8BE9-C9FBF8048ADA}"/>
              </a:ext>
            </a:extLst>
          </p:cNvPr>
          <p:cNvSpPr>
            <a:spLocks noGrp="1"/>
          </p:cNvSpPr>
          <p:nvPr>
            <p:ph sz="half" idx="1"/>
          </p:nvPr>
        </p:nvSpPr>
        <p:spPr>
          <a:xfrm>
            <a:off x="838200" y="1782790"/>
            <a:ext cx="10658947" cy="1881330"/>
          </a:xfrm>
        </p:spPr>
        <p:txBody>
          <a:bodyPr>
            <a:normAutofit/>
          </a:bodyPr>
          <a:lstStyle/>
          <a:p>
            <a:pPr>
              <a:lnSpc>
                <a:spcPct val="100000"/>
              </a:lnSpc>
              <a:spcBef>
                <a:spcPts val="0"/>
              </a:spcBef>
              <a:spcAft>
                <a:spcPts val="600"/>
              </a:spcAft>
            </a:pPr>
            <a:r>
              <a:rPr lang="en-US" b="1" dirty="0">
                <a:latin typeface="Cambria" panose="02040503050406030204" pitchFamily="18" charset="0"/>
                <a:ea typeface="Cambria" panose="02040503050406030204" pitchFamily="18" charset="0"/>
              </a:rPr>
              <a:t>Culturally</a:t>
            </a:r>
            <a:r>
              <a:rPr lang="en-US" dirty="0">
                <a:latin typeface="Cambria" panose="02040503050406030204" pitchFamily="18" charset="0"/>
                <a:ea typeface="Cambria" panose="02040503050406030204" pitchFamily="18" charset="0"/>
              </a:rPr>
              <a:t> –  </a:t>
            </a:r>
            <a:endParaRPr lang="en-US" b="1" dirty="0">
              <a:latin typeface="Cambria" panose="02040503050406030204" pitchFamily="18" charset="0"/>
              <a:ea typeface="Cambria" panose="02040503050406030204" pitchFamily="18" charset="0"/>
            </a:endParaRPr>
          </a:p>
          <a:p>
            <a:pPr lvl="1">
              <a:lnSpc>
                <a:spcPct val="100000"/>
              </a:lnSpc>
              <a:spcBef>
                <a:spcPts val="0"/>
              </a:spcBef>
              <a:spcAft>
                <a:spcPts val="600"/>
              </a:spcAft>
            </a:pPr>
            <a:r>
              <a:rPr lang="en-US" i="1" dirty="0">
                <a:latin typeface="Cambria" panose="02040503050406030204" pitchFamily="18" charset="0"/>
                <a:ea typeface="Cambria" panose="02040503050406030204" pitchFamily="18" charset="0"/>
              </a:rPr>
              <a:t>What does it mean to be “American”?</a:t>
            </a:r>
          </a:p>
          <a:p>
            <a:pPr lvl="1">
              <a:lnSpc>
                <a:spcPct val="100000"/>
              </a:lnSpc>
              <a:spcBef>
                <a:spcPts val="0"/>
              </a:spcBef>
              <a:spcAft>
                <a:spcPts val="600"/>
              </a:spcAft>
            </a:pPr>
            <a:r>
              <a:rPr lang="en-US" i="1" dirty="0">
                <a:latin typeface="Cambria" panose="02040503050406030204" pitchFamily="18" charset="0"/>
                <a:ea typeface="Cambria" panose="02040503050406030204" pitchFamily="18" charset="0"/>
              </a:rPr>
              <a:t>Who crafted American culture and therefore can claim its privileges, benefits and inheritances?</a:t>
            </a:r>
          </a:p>
        </p:txBody>
      </p:sp>
      <p:pic>
        <p:nvPicPr>
          <p:cNvPr id="8" name="Content Placeholder 7">
            <a:extLst>
              <a:ext uri="{FF2B5EF4-FFF2-40B4-BE49-F238E27FC236}">
                <a16:creationId xmlns:a16="http://schemas.microsoft.com/office/drawing/2014/main" id="{C1664180-7F4D-4D86-907A-3E8F29B98DC5}"/>
              </a:ext>
            </a:extLst>
          </p:cNvPr>
          <p:cNvPicPr>
            <a:picLocks noGrp="1" noChangeAspect="1"/>
          </p:cNvPicPr>
          <p:nvPr>
            <p:ph sz="half" idx="2"/>
          </p:nvPr>
        </p:nvPicPr>
        <p:blipFill rotWithShape="1">
          <a:blip r:embed="rId2" cstate="screen">
            <a:extLst>
              <a:ext uri="{28A0092B-C50C-407E-A947-70E740481C1C}">
                <a14:useLocalDpi xmlns:a14="http://schemas.microsoft.com/office/drawing/2010/main"/>
              </a:ext>
            </a:extLst>
          </a:blip>
          <a:srcRect/>
          <a:stretch/>
        </p:blipFill>
        <p:spPr>
          <a:xfrm>
            <a:off x="406900" y="4057566"/>
            <a:ext cx="5366196" cy="2608939"/>
          </a:xfrm>
        </p:spPr>
      </p:pic>
      <p:sp>
        <p:nvSpPr>
          <p:cNvPr id="9" name="TextBox 8">
            <a:extLst>
              <a:ext uri="{FF2B5EF4-FFF2-40B4-BE49-F238E27FC236}">
                <a16:creationId xmlns:a16="http://schemas.microsoft.com/office/drawing/2014/main" id="{97B032E4-A6A1-414B-A205-C5D9A5BEE2BF}"/>
              </a:ext>
            </a:extLst>
          </p:cNvPr>
          <p:cNvSpPr txBox="1"/>
          <p:nvPr/>
        </p:nvSpPr>
        <p:spPr>
          <a:xfrm>
            <a:off x="8861338" y="3706955"/>
            <a:ext cx="2923762" cy="307777"/>
          </a:xfrm>
          <a:prstGeom prst="rect">
            <a:avLst/>
          </a:prstGeom>
          <a:noFill/>
        </p:spPr>
        <p:txBody>
          <a:bodyPr wrap="square" rtlCol="0">
            <a:spAutoFit/>
          </a:bodyPr>
          <a:lstStyle/>
          <a:p>
            <a:pPr algn="r"/>
            <a:r>
              <a:rPr lang="en-US" sz="1400" i="1" dirty="0">
                <a:latin typeface="Candara" panose="020E0502030303020204" pitchFamily="34" charset="0"/>
              </a:rPr>
              <a:t>Charlottesville, Virginia, May 13, 2017</a:t>
            </a:r>
          </a:p>
        </p:txBody>
      </p:sp>
      <p:pic>
        <p:nvPicPr>
          <p:cNvPr id="2053" name="Picture 5">
            <a:extLst>
              <a:ext uri="{FF2B5EF4-FFF2-40B4-BE49-F238E27FC236}">
                <a16:creationId xmlns:a16="http://schemas.microsoft.com/office/drawing/2014/main" id="{A7C7DEF3-3C0B-4994-8930-7F9C573BCC5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418905" y="4057567"/>
            <a:ext cx="5366195" cy="2608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3881421"/>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Custom 9">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7484</TotalTime>
  <Words>2213</Words>
  <Application>Microsoft Office PowerPoint</Application>
  <PresentationFormat>Widescreen</PresentationFormat>
  <Paragraphs>209</Paragraphs>
  <Slides>31</Slides>
  <Notes>5</Notes>
  <HiddenSlides>0</HiddenSlides>
  <MMClips>4</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31</vt:i4>
      </vt:variant>
    </vt:vector>
  </HeadingPairs>
  <TitlesOfParts>
    <vt:vector size="41" baseType="lpstr">
      <vt:lpstr>Arial</vt:lpstr>
      <vt:lpstr>Calibri</vt:lpstr>
      <vt:lpstr>Calibri Light</vt:lpstr>
      <vt:lpstr>Calisto MT</vt:lpstr>
      <vt:lpstr>Cambria</vt:lpstr>
      <vt:lpstr>Candara</vt:lpstr>
      <vt:lpstr>Times New Roman</vt:lpstr>
      <vt:lpstr>Univers Condensed</vt:lpstr>
      <vt:lpstr>Office Theme</vt:lpstr>
      <vt:lpstr>ChronicleVTI</vt:lpstr>
      <vt:lpstr>How Do We Talk to Each Other?  Storytelling for Racial Justice</vt:lpstr>
      <vt:lpstr>PowerPoint Presentation</vt:lpstr>
      <vt:lpstr>Freedom Stories Unearthing the Black Heritage of Appalachia</vt:lpstr>
      <vt:lpstr>PowerPoint Presentation</vt:lpstr>
      <vt:lpstr>Thank You!</vt:lpstr>
      <vt:lpstr>PowerPoint Presentation</vt:lpstr>
      <vt:lpstr>Black and White Dialogue –  a Dichotomous Relationship at Best</vt:lpstr>
      <vt:lpstr>Difficult Dialogues Historically</vt:lpstr>
      <vt:lpstr>Difficult Dialogues Culturally</vt:lpstr>
      <vt:lpstr>Difficult Dialogues Politically </vt:lpstr>
      <vt:lpstr>Difficult Dialogues Socially </vt:lpstr>
      <vt:lpstr>Critical Race Theory</vt:lpstr>
      <vt:lpstr>Social Justice Theory</vt:lpstr>
      <vt:lpstr>Social Justice Competency</vt:lpstr>
      <vt:lpstr>Why These Conversations Are Important</vt:lpstr>
      <vt:lpstr>Where Do We Begin?</vt:lpstr>
      <vt:lpstr>Establish Ground Rules</vt:lpstr>
      <vt:lpstr>Comfort Zones</vt:lpstr>
      <vt:lpstr>Let Me Introduce Myself! </vt:lpstr>
      <vt:lpstr>An Introductory Technique</vt:lpstr>
      <vt:lpstr>Establish Learning Goals</vt:lpstr>
      <vt:lpstr>Articulate Desired Outcomes</vt:lpstr>
      <vt:lpstr>Possible Conversation Starters</vt:lpstr>
      <vt:lpstr>Examples of Conversation “Triggers”</vt:lpstr>
      <vt:lpstr>Formulate Actions, Solutions, or Continuing Dialogue</vt:lpstr>
      <vt:lpstr>Suggested Texts</vt:lpstr>
      <vt:lpstr>Today’s Music</vt:lpstr>
      <vt:lpstr>PowerPoint Presentation</vt:lpstr>
      <vt:lpstr>PowerPoint Presentation</vt:lpstr>
      <vt:lpstr>How Do We Talk to Each Other?  Storytelling for Racial Justice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Black and White Dialogue</dc:title>
  <dc:creator>alice turley</dc:creator>
  <cp:lastModifiedBy>Lynnea Salinas</cp:lastModifiedBy>
  <cp:revision>90</cp:revision>
  <cp:lastPrinted>2021-06-08T01:07:36Z</cp:lastPrinted>
  <dcterms:created xsi:type="dcterms:W3CDTF">2021-05-22T16:37:26Z</dcterms:created>
  <dcterms:modified xsi:type="dcterms:W3CDTF">2021-06-11T17:26:10Z</dcterms:modified>
</cp:coreProperties>
</file>